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826855-5742-4167-B921-4A224CA97FCB}" type="doc">
      <dgm:prSet loTypeId="urn:microsoft.com/office/officeart/2005/8/layout/hList7" loCatId="picture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BE5DC30-0A36-4F73-8F95-BC38C7EF884E}">
      <dgm:prSet phldrT="[Text]" custT="1"/>
      <dgm:spPr/>
      <dgm:t>
        <a:bodyPr/>
        <a:lstStyle/>
        <a:p>
          <a:pPr>
            <a:buNone/>
          </a:pPr>
          <a:r>
            <a:rPr lang="en-US" sz="1800" b="1" u="none">
              <a:latin typeface="Bierstadt" panose="020B0004020202020204" pitchFamily="34" charset="0"/>
            </a:rPr>
            <a:t>Remember</a:t>
          </a:r>
        </a:p>
      </dgm:t>
    </dgm:pt>
    <dgm:pt modelId="{51CB1A75-6DEC-4789-9B86-8584F7F574C8}" type="parTrans" cxnId="{031CD42D-3271-4DFC-8389-A1CD96BCD219}">
      <dgm:prSet/>
      <dgm:spPr/>
      <dgm:t>
        <a:bodyPr/>
        <a:lstStyle/>
        <a:p>
          <a:endParaRPr lang="en-US">
            <a:latin typeface="Bierstadt" panose="020B0004020202020204" pitchFamily="34" charset="0"/>
          </a:endParaRPr>
        </a:p>
      </dgm:t>
    </dgm:pt>
    <dgm:pt modelId="{CD2B5B58-7DA0-410C-9AE7-83FE7366B0B9}" type="sibTrans" cxnId="{031CD42D-3271-4DFC-8389-A1CD96BCD219}">
      <dgm:prSet/>
      <dgm:spPr/>
      <dgm:t>
        <a:bodyPr/>
        <a:lstStyle/>
        <a:p>
          <a:endParaRPr lang="en-US">
            <a:latin typeface="Bierstadt" panose="020B0004020202020204" pitchFamily="34" charset="0"/>
          </a:endParaRPr>
        </a:p>
      </dgm:t>
    </dgm:pt>
    <dgm:pt modelId="{8C19362B-27AB-4B51-876E-AA54DC052E40}">
      <dgm:prSet phldrT="[Text]" custT="1"/>
      <dgm:spPr/>
      <dgm:t>
        <a:bodyPr/>
        <a:lstStyle/>
        <a:p>
          <a:pPr>
            <a:buNone/>
          </a:pPr>
          <a:r>
            <a:rPr lang="en-US" sz="1800" b="1">
              <a:latin typeface="Bierstadt" panose="020B0004020202020204" pitchFamily="34" charset="0"/>
            </a:rPr>
            <a:t>Understand</a:t>
          </a:r>
        </a:p>
      </dgm:t>
    </dgm:pt>
    <dgm:pt modelId="{36ABDCE2-894C-4299-BF85-7888A47B63DB}" type="parTrans" cxnId="{F00F8BEA-B17F-49E6-BC01-AEA789E7508E}">
      <dgm:prSet/>
      <dgm:spPr/>
      <dgm:t>
        <a:bodyPr/>
        <a:lstStyle/>
        <a:p>
          <a:endParaRPr lang="en-US">
            <a:latin typeface="Bierstadt" panose="020B0004020202020204" pitchFamily="34" charset="0"/>
          </a:endParaRPr>
        </a:p>
      </dgm:t>
    </dgm:pt>
    <dgm:pt modelId="{54538024-2A2D-4FF3-92C7-91D96C02C26D}" type="sibTrans" cxnId="{F00F8BEA-B17F-49E6-BC01-AEA789E7508E}">
      <dgm:prSet/>
      <dgm:spPr/>
      <dgm:t>
        <a:bodyPr/>
        <a:lstStyle/>
        <a:p>
          <a:endParaRPr lang="en-US">
            <a:latin typeface="Bierstadt" panose="020B0004020202020204" pitchFamily="34" charset="0"/>
          </a:endParaRPr>
        </a:p>
      </dgm:t>
    </dgm:pt>
    <dgm:pt modelId="{6DA9A174-D1E1-4751-8F18-604F2E1FE452}">
      <dgm:prSet phldrT="[Text]" custT="1"/>
      <dgm:spPr/>
      <dgm:t>
        <a:bodyPr/>
        <a:lstStyle/>
        <a:p>
          <a:pPr indent="0">
            <a:buFont typeface="Arial" panose="020B0604020202020204" pitchFamily="34" charset="0"/>
            <a:buNone/>
          </a:pPr>
          <a:r>
            <a:rPr lang="en-US" sz="1400">
              <a:latin typeface="Bierstadt" panose="020B0004020202020204" pitchFamily="34" charset="0"/>
            </a:rPr>
            <a:t>Acting like an expert, showing understanding of words, concepts, cause and effect and ‘reasons for’!</a:t>
          </a:r>
        </a:p>
      </dgm:t>
    </dgm:pt>
    <dgm:pt modelId="{95958C0D-4DBA-4843-BC8D-9C2D835B4AEA}" type="parTrans" cxnId="{BEBB4909-BA4A-47F1-A208-0E5755310F60}">
      <dgm:prSet/>
      <dgm:spPr/>
      <dgm:t>
        <a:bodyPr/>
        <a:lstStyle/>
        <a:p>
          <a:endParaRPr lang="en-US">
            <a:latin typeface="Bierstadt" panose="020B0004020202020204" pitchFamily="34" charset="0"/>
          </a:endParaRPr>
        </a:p>
      </dgm:t>
    </dgm:pt>
    <dgm:pt modelId="{D5EEBECE-293B-4D4E-AD85-E12C1B4741EF}" type="sibTrans" cxnId="{BEBB4909-BA4A-47F1-A208-0E5755310F60}">
      <dgm:prSet/>
      <dgm:spPr/>
      <dgm:t>
        <a:bodyPr/>
        <a:lstStyle/>
        <a:p>
          <a:endParaRPr lang="en-US">
            <a:latin typeface="Bierstadt" panose="020B0004020202020204" pitchFamily="34" charset="0"/>
          </a:endParaRPr>
        </a:p>
      </dgm:t>
    </dgm:pt>
    <dgm:pt modelId="{50EB46AA-56B5-4D00-85D5-E18D5DDC0B72}">
      <dgm:prSet phldrT="[Text]" custT="1"/>
      <dgm:spPr/>
      <dgm:t>
        <a:bodyPr/>
        <a:lstStyle/>
        <a:p>
          <a:pPr>
            <a:buNone/>
          </a:pPr>
          <a:r>
            <a:rPr lang="en-US" sz="1800" b="1">
              <a:latin typeface="Bierstadt" panose="020B0004020202020204" pitchFamily="34" charset="0"/>
            </a:rPr>
            <a:t>Apply</a:t>
          </a:r>
        </a:p>
      </dgm:t>
    </dgm:pt>
    <dgm:pt modelId="{C297B36C-442E-421E-B772-B2A34A3C06EC}" type="parTrans" cxnId="{97AB9EF3-44D7-4C89-B2F6-6BE3E6AD9BB2}">
      <dgm:prSet/>
      <dgm:spPr/>
      <dgm:t>
        <a:bodyPr/>
        <a:lstStyle/>
        <a:p>
          <a:endParaRPr lang="en-US">
            <a:latin typeface="Bierstadt" panose="020B0004020202020204" pitchFamily="34" charset="0"/>
          </a:endParaRPr>
        </a:p>
      </dgm:t>
    </dgm:pt>
    <dgm:pt modelId="{0902FCFA-500A-45D0-90F3-B6E413BC8D39}" type="sibTrans" cxnId="{97AB9EF3-44D7-4C89-B2F6-6BE3E6AD9BB2}">
      <dgm:prSet/>
      <dgm:spPr/>
      <dgm:t>
        <a:bodyPr/>
        <a:lstStyle/>
        <a:p>
          <a:endParaRPr lang="en-US">
            <a:latin typeface="Bierstadt" panose="020B0004020202020204" pitchFamily="34" charset="0"/>
          </a:endParaRPr>
        </a:p>
      </dgm:t>
    </dgm:pt>
    <dgm:pt modelId="{CE3E28E9-1939-4030-849B-4F3D46E85249}">
      <dgm:prSet phldrT="[Text]" custT="1"/>
      <dgm:spPr/>
      <dgm:t>
        <a:bodyPr/>
        <a:lstStyle/>
        <a:p>
          <a:pPr>
            <a:buNone/>
          </a:pPr>
          <a:r>
            <a:rPr lang="en-US" sz="1800" b="1">
              <a:latin typeface="Bierstadt" panose="020B0004020202020204" pitchFamily="34" charset="0"/>
            </a:rPr>
            <a:t>Investigate</a:t>
          </a:r>
        </a:p>
      </dgm:t>
    </dgm:pt>
    <dgm:pt modelId="{333185E2-425D-4260-8E1D-59B01D223E62}" type="parTrans" cxnId="{FFB5DA0F-83A3-4791-92AE-A0B5C74BA153}">
      <dgm:prSet/>
      <dgm:spPr/>
      <dgm:t>
        <a:bodyPr/>
        <a:lstStyle/>
        <a:p>
          <a:endParaRPr lang="en-US">
            <a:latin typeface="Bierstadt" panose="020B0004020202020204" pitchFamily="34" charset="0"/>
          </a:endParaRPr>
        </a:p>
      </dgm:t>
    </dgm:pt>
    <dgm:pt modelId="{3436E9BC-5C20-445F-822F-4AFAC3762E28}" type="sibTrans" cxnId="{FFB5DA0F-83A3-4791-92AE-A0B5C74BA153}">
      <dgm:prSet/>
      <dgm:spPr/>
      <dgm:t>
        <a:bodyPr/>
        <a:lstStyle/>
        <a:p>
          <a:endParaRPr lang="en-US">
            <a:latin typeface="Bierstadt" panose="020B0004020202020204" pitchFamily="34" charset="0"/>
          </a:endParaRPr>
        </a:p>
      </dgm:t>
    </dgm:pt>
    <dgm:pt modelId="{4B7DC52E-2237-4194-8DEC-D8389EA7A0C1}">
      <dgm:prSet phldrT="[Text]" custT="1"/>
      <dgm:spPr/>
      <dgm:t>
        <a:bodyPr/>
        <a:lstStyle/>
        <a:p>
          <a:r>
            <a:rPr lang="en-US" sz="1800" b="1">
              <a:latin typeface="Bierstadt" panose="020B0004020202020204" pitchFamily="34" charset="0"/>
            </a:rPr>
            <a:t>Judge</a:t>
          </a:r>
        </a:p>
      </dgm:t>
    </dgm:pt>
    <dgm:pt modelId="{D6F25553-AA73-4539-BCA0-E2652D89A387}" type="parTrans" cxnId="{814F6589-9997-4BC7-A37C-0201F409B414}">
      <dgm:prSet/>
      <dgm:spPr/>
      <dgm:t>
        <a:bodyPr/>
        <a:lstStyle/>
        <a:p>
          <a:endParaRPr lang="en-US">
            <a:latin typeface="Bierstadt" panose="020B0004020202020204" pitchFamily="34" charset="0"/>
          </a:endParaRPr>
        </a:p>
      </dgm:t>
    </dgm:pt>
    <dgm:pt modelId="{0BD95E36-B599-4B07-AEEC-390B55BB91E0}" type="sibTrans" cxnId="{814F6589-9997-4BC7-A37C-0201F409B414}">
      <dgm:prSet/>
      <dgm:spPr/>
      <dgm:t>
        <a:bodyPr/>
        <a:lstStyle/>
        <a:p>
          <a:endParaRPr lang="en-US">
            <a:latin typeface="Bierstadt" panose="020B0004020202020204" pitchFamily="34" charset="0"/>
          </a:endParaRPr>
        </a:p>
      </dgm:t>
    </dgm:pt>
    <dgm:pt modelId="{00D51F1D-B2FB-4B6A-89DC-46CF0915C93F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1800" b="1">
              <a:latin typeface="Bierstadt" panose="020B0004020202020204" pitchFamily="34" charset="0"/>
            </a:rPr>
            <a:t>Design</a:t>
          </a:r>
        </a:p>
      </dgm:t>
    </dgm:pt>
    <dgm:pt modelId="{F4DBFDF9-1362-4080-832D-58B2499C9DEC}" type="parTrans" cxnId="{DA0ED458-F5E8-427A-B6B2-8822699C23FA}">
      <dgm:prSet/>
      <dgm:spPr/>
      <dgm:t>
        <a:bodyPr/>
        <a:lstStyle/>
        <a:p>
          <a:endParaRPr lang="en-US">
            <a:latin typeface="Bierstadt" panose="020B0004020202020204" pitchFamily="34" charset="0"/>
          </a:endParaRPr>
        </a:p>
      </dgm:t>
    </dgm:pt>
    <dgm:pt modelId="{5ACFF01F-BAC3-4A1F-84DD-502B3332161C}" type="sibTrans" cxnId="{DA0ED458-F5E8-427A-B6B2-8822699C23FA}">
      <dgm:prSet/>
      <dgm:spPr/>
      <dgm:t>
        <a:bodyPr/>
        <a:lstStyle/>
        <a:p>
          <a:endParaRPr lang="en-US">
            <a:latin typeface="Bierstadt" panose="020B0004020202020204" pitchFamily="34" charset="0"/>
          </a:endParaRPr>
        </a:p>
      </dgm:t>
    </dgm:pt>
    <dgm:pt modelId="{1657E9B9-CFFA-490E-A78A-0FDEB8625A70}">
      <dgm:prSet phldrT="[Text]" custT="1"/>
      <dgm:spPr/>
      <dgm:t>
        <a:bodyPr/>
        <a:lstStyle/>
        <a:p>
          <a:pPr indent="0">
            <a:buNone/>
          </a:pPr>
          <a:r>
            <a:rPr lang="en-US" sz="1400">
              <a:latin typeface="Bierstadt" panose="020B0004020202020204" pitchFamily="34" charset="0"/>
            </a:rPr>
            <a:t>Acting to apply new skills, rules and concepts to related and new situations.</a:t>
          </a:r>
        </a:p>
      </dgm:t>
    </dgm:pt>
    <dgm:pt modelId="{80FD9520-163E-4AD9-80E8-FBF21D60530F}" type="parTrans" cxnId="{9EE4F84E-2502-4C96-B150-B74FD2F82B5E}">
      <dgm:prSet/>
      <dgm:spPr/>
      <dgm:t>
        <a:bodyPr/>
        <a:lstStyle/>
        <a:p>
          <a:endParaRPr lang="en-US">
            <a:latin typeface="Bierstadt" panose="020B0004020202020204" pitchFamily="34" charset="0"/>
          </a:endParaRPr>
        </a:p>
      </dgm:t>
    </dgm:pt>
    <dgm:pt modelId="{C725B3D8-A372-45B8-BA8B-A41F50C4C2E9}" type="sibTrans" cxnId="{9EE4F84E-2502-4C96-B150-B74FD2F82B5E}">
      <dgm:prSet/>
      <dgm:spPr/>
      <dgm:t>
        <a:bodyPr/>
        <a:lstStyle/>
        <a:p>
          <a:endParaRPr lang="en-US">
            <a:latin typeface="Bierstadt" panose="020B0004020202020204" pitchFamily="34" charset="0"/>
          </a:endParaRPr>
        </a:p>
      </dgm:t>
    </dgm:pt>
    <dgm:pt modelId="{6E9A1B84-DC5D-4560-9DD9-01AC15AF34B2}">
      <dgm:prSet phldrT="[Text]" custT="1"/>
      <dgm:spPr/>
      <dgm:t>
        <a:bodyPr/>
        <a:lstStyle/>
        <a:p>
          <a:pPr indent="0">
            <a:buNone/>
          </a:pPr>
          <a:r>
            <a:rPr lang="en-US" sz="1300">
              <a:latin typeface="Bierstadt" panose="020B0004020202020204" pitchFamily="34" charset="0"/>
            </a:rPr>
            <a:t>Acting like a magnifying glass to closely examine and identify the component parts of an issue, situation or object.</a:t>
          </a:r>
        </a:p>
      </dgm:t>
    </dgm:pt>
    <dgm:pt modelId="{E632A754-9C3F-49FF-B25F-46804FB6CC96}" type="parTrans" cxnId="{406C85BD-A60C-4509-98DB-E41A4CC16EEE}">
      <dgm:prSet/>
      <dgm:spPr/>
      <dgm:t>
        <a:bodyPr/>
        <a:lstStyle/>
        <a:p>
          <a:endParaRPr lang="en-US">
            <a:latin typeface="Bierstadt" panose="020B0004020202020204" pitchFamily="34" charset="0"/>
          </a:endParaRPr>
        </a:p>
      </dgm:t>
    </dgm:pt>
    <dgm:pt modelId="{5E1430D0-B76A-42E6-9AC8-FD13F61018A7}" type="sibTrans" cxnId="{406C85BD-A60C-4509-98DB-E41A4CC16EEE}">
      <dgm:prSet/>
      <dgm:spPr/>
      <dgm:t>
        <a:bodyPr/>
        <a:lstStyle/>
        <a:p>
          <a:endParaRPr lang="en-US">
            <a:latin typeface="Bierstadt" panose="020B0004020202020204" pitchFamily="34" charset="0"/>
          </a:endParaRPr>
        </a:p>
      </dgm:t>
    </dgm:pt>
    <dgm:pt modelId="{552D3495-10EF-476A-8E9D-25E5177BE941}">
      <dgm:prSet phldrT="[Text]" custT="1"/>
      <dgm:spPr/>
      <dgm:t>
        <a:bodyPr/>
        <a:lstStyle/>
        <a:p>
          <a:pPr indent="0">
            <a:buFont typeface="Arial" panose="020B0604020202020204" pitchFamily="34" charset="0"/>
            <a:buNone/>
          </a:pPr>
          <a:r>
            <a:rPr lang="en-US" sz="1400">
              <a:latin typeface="Bierstadt" panose="020B0004020202020204" pitchFamily="34" charset="0"/>
            </a:rPr>
            <a:t>Acting like an internet database to recall facts, information and data.</a:t>
          </a:r>
        </a:p>
      </dgm:t>
    </dgm:pt>
    <dgm:pt modelId="{13D4D036-5F45-47E1-83E7-E90510D4DB3D}" type="parTrans" cxnId="{BD4FAB67-399B-44CC-92B5-E40E1009C2E5}">
      <dgm:prSet/>
      <dgm:spPr/>
      <dgm:t>
        <a:bodyPr/>
        <a:lstStyle/>
        <a:p>
          <a:endParaRPr lang="en-US">
            <a:latin typeface="Bierstadt" panose="020B0004020202020204" pitchFamily="34" charset="0"/>
          </a:endParaRPr>
        </a:p>
      </dgm:t>
    </dgm:pt>
    <dgm:pt modelId="{181A2253-672B-45C0-AC10-F3C9CF016563}" type="sibTrans" cxnId="{BD4FAB67-399B-44CC-92B5-E40E1009C2E5}">
      <dgm:prSet/>
      <dgm:spPr/>
      <dgm:t>
        <a:bodyPr/>
        <a:lstStyle/>
        <a:p>
          <a:endParaRPr lang="en-US">
            <a:latin typeface="Bierstadt" panose="020B0004020202020204" pitchFamily="34" charset="0"/>
          </a:endParaRPr>
        </a:p>
      </dgm:t>
    </dgm:pt>
    <dgm:pt modelId="{5E3DDD9A-C25D-4F84-A905-231B04D0556D}">
      <dgm:prSet phldrT="[Text]" custT="1"/>
      <dgm:spPr/>
      <dgm:t>
        <a:bodyPr/>
        <a:lstStyle/>
        <a:p>
          <a:r>
            <a:rPr lang="en-US" sz="1400">
              <a:latin typeface="Bierstadt" panose="020B0004020202020204" pitchFamily="34" charset="0"/>
            </a:rPr>
            <a:t>Acting like the scales of justice to weigh up the evidence to make and justify a decision</a:t>
          </a:r>
          <a:r>
            <a:rPr lang="en-US" sz="1200">
              <a:latin typeface="Bierstadt" panose="020B0004020202020204" pitchFamily="34" charset="0"/>
            </a:rPr>
            <a:t>.</a:t>
          </a:r>
        </a:p>
      </dgm:t>
    </dgm:pt>
    <dgm:pt modelId="{2199371D-3EC4-4B17-8A4F-89724AEA9399}" type="parTrans" cxnId="{82004887-790B-431B-9702-D99D776E521B}">
      <dgm:prSet/>
      <dgm:spPr/>
      <dgm:t>
        <a:bodyPr/>
        <a:lstStyle/>
        <a:p>
          <a:endParaRPr lang="en-US">
            <a:latin typeface="Bierstadt" panose="020B0004020202020204" pitchFamily="34" charset="0"/>
          </a:endParaRPr>
        </a:p>
      </dgm:t>
    </dgm:pt>
    <dgm:pt modelId="{CB9D2777-5D0E-4E1E-8AE2-6D8E8CB1ED11}" type="sibTrans" cxnId="{82004887-790B-431B-9702-D99D776E521B}">
      <dgm:prSet/>
      <dgm:spPr/>
      <dgm:t>
        <a:bodyPr/>
        <a:lstStyle/>
        <a:p>
          <a:endParaRPr lang="en-US">
            <a:latin typeface="Bierstadt" panose="020B0004020202020204" pitchFamily="34" charset="0"/>
          </a:endParaRPr>
        </a:p>
      </dgm:t>
    </dgm:pt>
    <dgm:pt modelId="{4FF62B04-27E5-494D-B397-72058129A6B8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1300">
              <a:latin typeface="Bierstadt" panose="020B0004020202020204" pitchFamily="34" charset="0"/>
            </a:rPr>
            <a:t>Acting like an inventor, experiencing ‘light bulb’ moments to generate new products, ideas or ways of doing things.</a:t>
          </a:r>
        </a:p>
      </dgm:t>
    </dgm:pt>
    <dgm:pt modelId="{E85336D1-4DB0-4625-AF44-8E73342ABD10}" type="parTrans" cxnId="{DCB856F3-9BCB-4E2B-9970-7C3D95105866}">
      <dgm:prSet/>
      <dgm:spPr/>
      <dgm:t>
        <a:bodyPr/>
        <a:lstStyle/>
        <a:p>
          <a:endParaRPr lang="en-US">
            <a:latin typeface="Bierstadt" panose="020B0004020202020204" pitchFamily="34" charset="0"/>
          </a:endParaRPr>
        </a:p>
      </dgm:t>
    </dgm:pt>
    <dgm:pt modelId="{E79C280D-7E4B-4E42-A158-AFCEA60C1B45}" type="sibTrans" cxnId="{DCB856F3-9BCB-4E2B-9970-7C3D95105866}">
      <dgm:prSet/>
      <dgm:spPr/>
      <dgm:t>
        <a:bodyPr/>
        <a:lstStyle/>
        <a:p>
          <a:endParaRPr lang="en-US">
            <a:latin typeface="Bierstadt" panose="020B0004020202020204" pitchFamily="34" charset="0"/>
          </a:endParaRPr>
        </a:p>
      </dgm:t>
    </dgm:pt>
    <dgm:pt modelId="{41954BCE-4F3F-4CCB-8C43-2B0822EFEEA1}" type="pres">
      <dgm:prSet presAssocID="{C2826855-5742-4167-B921-4A224CA97FCB}" presName="Name0" presStyleCnt="0">
        <dgm:presLayoutVars>
          <dgm:dir/>
          <dgm:resizeHandles val="exact"/>
        </dgm:presLayoutVars>
      </dgm:prSet>
      <dgm:spPr/>
    </dgm:pt>
    <dgm:pt modelId="{D1469924-4B99-49B5-AB66-4408B72104E2}" type="pres">
      <dgm:prSet presAssocID="{C2826855-5742-4167-B921-4A224CA97FCB}" presName="fgShape" presStyleLbl="fgShp" presStyleIdx="0" presStyleCnt="1" custLinFactNeighborX="0" custLinFactNeighborY="81734"/>
      <dgm:spPr>
        <a:prstGeom prst="rightArrow">
          <a:avLst/>
        </a:prstGeom>
      </dgm:spPr>
    </dgm:pt>
    <dgm:pt modelId="{9E78317B-B93A-4778-96F6-84AD92887793}" type="pres">
      <dgm:prSet presAssocID="{C2826855-5742-4167-B921-4A224CA97FCB}" presName="linComp" presStyleCnt="0"/>
      <dgm:spPr/>
    </dgm:pt>
    <dgm:pt modelId="{6AF495B0-4526-4E3A-9067-0E7C6C7CD4F6}" type="pres">
      <dgm:prSet presAssocID="{BBE5DC30-0A36-4F73-8F95-BC38C7EF884E}" presName="compNode" presStyleCnt="0"/>
      <dgm:spPr/>
    </dgm:pt>
    <dgm:pt modelId="{3E9C7195-D482-4AF6-9344-8D3AAE3FEB03}" type="pres">
      <dgm:prSet presAssocID="{BBE5DC30-0A36-4F73-8F95-BC38C7EF884E}" presName="bkgdShape" presStyleLbl="node1" presStyleIdx="0" presStyleCnt="6"/>
      <dgm:spPr/>
    </dgm:pt>
    <dgm:pt modelId="{9652C0C4-7F8E-49EA-BCB3-E1B517DF36FB}" type="pres">
      <dgm:prSet presAssocID="{BBE5DC30-0A36-4F73-8F95-BC38C7EF884E}" presName="nodeTx" presStyleLbl="node1" presStyleIdx="0" presStyleCnt="6">
        <dgm:presLayoutVars>
          <dgm:bulletEnabled val="1"/>
        </dgm:presLayoutVars>
      </dgm:prSet>
      <dgm:spPr/>
    </dgm:pt>
    <dgm:pt modelId="{FB934144-056D-43BF-A8F9-4181171714C8}" type="pres">
      <dgm:prSet presAssocID="{BBE5DC30-0A36-4F73-8F95-BC38C7EF884E}" presName="invisiNode" presStyleLbl="node1" presStyleIdx="0" presStyleCnt="6"/>
      <dgm:spPr/>
    </dgm:pt>
    <dgm:pt modelId="{AEC2A8C2-A168-4749-8DC2-490A4A634498}" type="pres">
      <dgm:prSet presAssocID="{BBE5DC30-0A36-4F73-8F95-BC38C7EF884E}" presName="imagNode" presStyleLbl="fgImgPlace1" presStyleIdx="0" presStyleCnt="6"/>
      <dgm:spPr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15455" t="16693" r="15041" b="13803"/>
          </a:stretch>
        </a:blip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z="127000" prstMaterial="matte">
          <a:bevelT w="127000" h="63500"/>
        </a:sp3d>
      </dgm:spPr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9A22FD70-9AA6-4E06-8FEC-2C7EBE825176}" type="pres">
      <dgm:prSet presAssocID="{CD2B5B58-7DA0-410C-9AE7-83FE7366B0B9}" presName="sibTrans" presStyleLbl="sibTrans2D1" presStyleIdx="0" presStyleCnt="0"/>
      <dgm:spPr/>
    </dgm:pt>
    <dgm:pt modelId="{2C3EE70D-D69D-4148-A960-D5E7ACEA9B14}" type="pres">
      <dgm:prSet presAssocID="{8C19362B-27AB-4B51-876E-AA54DC052E40}" presName="compNode" presStyleCnt="0"/>
      <dgm:spPr/>
    </dgm:pt>
    <dgm:pt modelId="{ADD00DBB-B876-4066-A847-07E09A5DECE0}" type="pres">
      <dgm:prSet presAssocID="{8C19362B-27AB-4B51-876E-AA54DC052E40}" presName="bkgdShape" presStyleLbl="node1" presStyleIdx="1" presStyleCnt="6"/>
      <dgm:spPr/>
    </dgm:pt>
    <dgm:pt modelId="{1CC0F65F-9FAB-485A-BCC0-1F82F0032D1E}" type="pres">
      <dgm:prSet presAssocID="{8C19362B-27AB-4B51-876E-AA54DC052E40}" presName="nodeTx" presStyleLbl="node1" presStyleIdx="1" presStyleCnt="6">
        <dgm:presLayoutVars>
          <dgm:bulletEnabled val="1"/>
        </dgm:presLayoutVars>
      </dgm:prSet>
      <dgm:spPr/>
    </dgm:pt>
    <dgm:pt modelId="{ACCF6815-A505-4758-88CB-4ED5702B24C1}" type="pres">
      <dgm:prSet presAssocID="{8C19362B-27AB-4B51-876E-AA54DC052E40}" presName="invisiNode" presStyleLbl="node1" presStyleIdx="1" presStyleCnt="6"/>
      <dgm:spPr/>
    </dgm:pt>
    <dgm:pt modelId="{E4316182-0CE6-4E36-A82A-1123C7B48B60}" type="pres">
      <dgm:prSet presAssocID="{8C19362B-27AB-4B51-876E-AA54DC052E40}" presName="imagNode" presStyleLbl="fgImgPlac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z="127000" prstMaterial="matte">
          <a:bevelT w="127000" h="63500"/>
        </a:sp3d>
      </dgm:spPr>
      <dgm:extLst>
        <a:ext uri="{E40237B7-FDA0-4F09-8148-C483321AD2D9}">
          <dgm14:cNvPr xmlns:dgm14="http://schemas.microsoft.com/office/drawing/2010/diagram" id="0" name="" descr="Graduation cap with solid fill"/>
        </a:ext>
      </dgm:extLst>
    </dgm:pt>
    <dgm:pt modelId="{632B422F-92A2-40FF-A1F2-8FE7A8FD9A4E}" type="pres">
      <dgm:prSet presAssocID="{54538024-2A2D-4FF3-92C7-91D96C02C26D}" presName="sibTrans" presStyleLbl="sibTrans2D1" presStyleIdx="0" presStyleCnt="0"/>
      <dgm:spPr/>
    </dgm:pt>
    <dgm:pt modelId="{A4D7AD7E-9C12-4C35-9C86-00E4D5E29CD9}" type="pres">
      <dgm:prSet presAssocID="{50EB46AA-56B5-4D00-85D5-E18D5DDC0B72}" presName="compNode" presStyleCnt="0"/>
      <dgm:spPr/>
    </dgm:pt>
    <dgm:pt modelId="{1FEB9629-EDF2-4F1B-890E-ADF1F5925CD7}" type="pres">
      <dgm:prSet presAssocID="{50EB46AA-56B5-4D00-85D5-E18D5DDC0B72}" presName="bkgdShape" presStyleLbl="node1" presStyleIdx="2" presStyleCnt="6"/>
      <dgm:spPr/>
    </dgm:pt>
    <dgm:pt modelId="{E5A89A48-2631-4C21-A8A2-FFE42B8B6339}" type="pres">
      <dgm:prSet presAssocID="{50EB46AA-56B5-4D00-85D5-E18D5DDC0B72}" presName="nodeTx" presStyleLbl="node1" presStyleIdx="2" presStyleCnt="6">
        <dgm:presLayoutVars>
          <dgm:bulletEnabled val="1"/>
        </dgm:presLayoutVars>
      </dgm:prSet>
      <dgm:spPr/>
    </dgm:pt>
    <dgm:pt modelId="{8E5A491A-B5DE-4B76-A856-408B48F0C0C3}" type="pres">
      <dgm:prSet presAssocID="{50EB46AA-56B5-4D00-85D5-E18D5DDC0B72}" presName="invisiNode" presStyleLbl="node1" presStyleIdx="2" presStyleCnt="6"/>
      <dgm:spPr/>
    </dgm:pt>
    <dgm:pt modelId="{EF23AC29-B5C9-41A6-A644-5CFCE1E42291}" type="pres">
      <dgm:prSet presAssocID="{50EB46AA-56B5-4D00-85D5-E18D5DDC0B72}" presName="imagNode" presStyleLbl="fgImgPlace1" presStyleIdx="2" presStyleCnt="6"/>
      <dgm:spPr>
        <a:blipFill dpi="0" rotWithShape="1"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l="16097" t="7314" r="7316" b="16099"/>
          </a:stretch>
        </a:blip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z="127000" prstMaterial="matte">
          <a:bevelT w="127000" h="63500"/>
        </a:sp3d>
      </dgm:spPr>
      <dgm:extLst>
        <a:ext uri="{E40237B7-FDA0-4F09-8148-C483321AD2D9}">
          <dgm14:cNvPr xmlns:dgm14="http://schemas.microsoft.com/office/drawing/2010/diagram" id="0" name="" descr="Trigonometry with solid fill"/>
        </a:ext>
      </dgm:extLst>
    </dgm:pt>
    <dgm:pt modelId="{D35369AE-45B4-4665-812E-141C21C8DD1B}" type="pres">
      <dgm:prSet presAssocID="{0902FCFA-500A-45D0-90F3-B6E413BC8D39}" presName="sibTrans" presStyleLbl="sibTrans2D1" presStyleIdx="0" presStyleCnt="0"/>
      <dgm:spPr/>
    </dgm:pt>
    <dgm:pt modelId="{5AA4C46F-1059-4B3D-93CD-17813295D74F}" type="pres">
      <dgm:prSet presAssocID="{CE3E28E9-1939-4030-849B-4F3D46E85249}" presName="compNode" presStyleCnt="0"/>
      <dgm:spPr/>
    </dgm:pt>
    <dgm:pt modelId="{0F6F7874-A3F2-47F5-8642-4FBFC23E9B9B}" type="pres">
      <dgm:prSet presAssocID="{CE3E28E9-1939-4030-849B-4F3D46E85249}" presName="bkgdShape" presStyleLbl="node1" presStyleIdx="3" presStyleCnt="6"/>
      <dgm:spPr/>
    </dgm:pt>
    <dgm:pt modelId="{55F2A7C0-1A8E-4D31-9E32-25EEA40C2DF1}" type="pres">
      <dgm:prSet presAssocID="{CE3E28E9-1939-4030-849B-4F3D46E85249}" presName="nodeTx" presStyleLbl="node1" presStyleIdx="3" presStyleCnt="6">
        <dgm:presLayoutVars>
          <dgm:bulletEnabled val="1"/>
        </dgm:presLayoutVars>
      </dgm:prSet>
      <dgm:spPr/>
    </dgm:pt>
    <dgm:pt modelId="{40CEA23B-3F32-457B-85F9-BFCEC868EAEC}" type="pres">
      <dgm:prSet presAssocID="{CE3E28E9-1939-4030-849B-4F3D46E85249}" presName="invisiNode" presStyleLbl="node1" presStyleIdx="3" presStyleCnt="6"/>
      <dgm:spPr/>
    </dgm:pt>
    <dgm:pt modelId="{7708D425-1A5E-4B89-B80F-EF7F45764864}" type="pres">
      <dgm:prSet presAssocID="{CE3E28E9-1939-4030-849B-4F3D46E85249}" presName="imagNode" presStyleLbl="fgImgPlac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z="127000" prstMaterial="matte">
          <a:bevelT w="127000" h="63500"/>
        </a:sp3d>
      </dgm:spPr>
      <dgm:extLst>
        <a:ext uri="{E40237B7-FDA0-4F09-8148-C483321AD2D9}">
          <dgm14:cNvPr xmlns:dgm14="http://schemas.microsoft.com/office/drawing/2010/diagram" id="0" name="" descr="Magnifying glass with solid fill"/>
        </a:ext>
      </dgm:extLst>
    </dgm:pt>
    <dgm:pt modelId="{C0AF3E4F-A22E-4FA6-AD14-DF1B60E25D29}" type="pres">
      <dgm:prSet presAssocID="{3436E9BC-5C20-445F-822F-4AFAC3762E28}" presName="sibTrans" presStyleLbl="sibTrans2D1" presStyleIdx="0" presStyleCnt="0"/>
      <dgm:spPr/>
    </dgm:pt>
    <dgm:pt modelId="{E3272136-0A60-4F69-925A-F8E4BC2A0DD7}" type="pres">
      <dgm:prSet presAssocID="{4B7DC52E-2237-4194-8DEC-D8389EA7A0C1}" presName="compNode" presStyleCnt="0"/>
      <dgm:spPr/>
    </dgm:pt>
    <dgm:pt modelId="{2B3BD820-12EB-4B41-B157-BE2B755F9882}" type="pres">
      <dgm:prSet presAssocID="{4B7DC52E-2237-4194-8DEC-D8389EA7A0C1}" presName="bkgdShape" presStyleLbl="node1" presStyleIdx="4" presStyleCnt="6"/>
      <dgm:spPr/>
    </dgm:pt>
    <dgm:pt modelId="{6088609C-A9FF-4B76-A7C4-9A7D71E11CB8}" type="pres">
      <dgm:prSet presAssocID="{4B7DC52E-2237-4194-8DEC-D8389EA7A0C1}" presName="nodeTx" presStyleLbl="node1" presStyleIdx="4" presStyleCnt="6">
        <dgm:presLayoutVars>
          <dgm:bulletEnabled val="1"/>
        </dgm:presLayoutVars>
      </dgm:prSet>
      <dgm:spPr/>
    </dgm:pt>
    <dgm:pt modelId="{F4B03E56-9AAE-4BDF-8153-213478DEDF29}" type="pres">
      <dgm:prSet presAssocID="{4B7DC52E-2237-4194-8DEC-D8389EA7A0C1}" presName="invisiNode" presStyleLbl="node1" presStyleIdx="4" presStyleCnt="6"/>
      <dgm:spPr/>
    </dgm:pt>
    <dgm:pt modelId="{1727FD53-242C-4B25-BB55-4E261ABE07F4}" type="pres">
      <dgm:prSet presAssocID="{4B7DC52E-2237-4194-8DEC-D8389EA7A0C1}" presName="imagNode" presStyleLbl="fgImgPlac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z="127000" prstMaterial="matte">
          <a:bevelT w="127000" h="63500"/>
        </a:sp3d>
      </dgm:spPr>
      <dgm:extLst>
        <a:ext uri="{E40237B7-FDA0-4F09-8148-C483321AD2D9}">
          <dgm14:cNvPr xmlns:dgm14="http://schemas.microsoft.com/office/drawing/2010/diagram" id="0" name="" descr="Scales of justice with solid fill"/>
        </a:ext>
      </dgm:extLst>
    </dgm:pt>
    <dgm:pt modelId="{6BFF4B54-8BD4-42C8-909E-E016A6D8C014}" type="pres">
      <dgm:prSet presAssocID="{0BD95E36-B599-4B07-AEEC-390B55BB91E0}" presName="sibTrans" presStyleLbl="sibTrans2D1" presStyleIdx="0" presStyleCnt="0"/>
      <dgm:spPr/>
    </dgm:pt>
    <dgm:pt modelId="{EAABF111-D5D8-4F7F-89BF-E13E339F8BC9}" type="pres">
      <dgm:prSet presAssocID="{00D51F1D-B2FB-4B6A-89DC-46CF0915C93F}" presName="compNode" presStyleCnt="0"/>
      <dgm:spPr/>
    </dgm:pt>
    <dgm:pt modelId="{2DFC566F-E702-4C1D-BD7E-65D2ABAA109F}" type="pres">
      <dgm:prSet presAssocID="{00D51F1D-B2FB-4B6A-89DC-46CF0915C93F}" presName="bkgdShape" presStyleLbl="node1" presStyleIdx="5" presStyleCnt="6"/>
      <dgm:spPr/>
    </dgm:pt>
    <dgm:pt modelId="{60FDF2A9-C898-4E2B-A18B-C635F023D1AB}" type="pres">
      <dgm:prSet presAssocID="{00D51F1D-B2FB-4B6A-89DC-46CF0915C93F}" presName="nodeTx" presStyleLbl="node1" presStyleIdx="5" presStyleCnt="6">
        <dgm:presLayoutVars>
          <dgm:bulletEnabled val="1"/>
        </dgm:presLayoutVars>
      </dgm:prSet>
      <dgm:spPr/>
    </dgm:pt>
    <dgm:pt modelId="{A66648B1-4145-4B30-A028-2BF092A07C99}" type="pres">
      <dgm:prSet presAssocID="{00D51F1D-B2FB-4B6A-89DC-46CF0915C93F}" presName="invisiNode" presStyleLbl="node1" presStyleIdx="5" presStyleCnt="6"/>
      <dgm:spPr/>
    </dgm:pt>
    <dgm:pt modelId="{67A97390-61C6-4AE4-A19D-3E2A9DBBE129}" type="pres">
      <dgm:prSet presAssocID="{00D51F1D-B2FB-4B6A-89DC-46CF0915C93F}" presName="imagNode" presStyleLbl="fgImgPlac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z="127000" prstMaterial="matte">
          <a:bevelT w="127000" h="63500"/>
        </a:sp3d>
      </dgm:spPr>
      <dgm:extLst>
        <a:ext uri="{E40237B7-FDA0-4F09-8148-C483321AD2D9}">
          <dgm14:cNvPr xmlns:dgm14="http://schemas.microsoft.com/office/drawing/2010/diagram" id="0" name="" descr="Good Idea with solid fill"/>
        </a:ext>
      </dgm:extLst>
    </dgm:pt>
  </dgm:ptLst>
  <dgm:cxnLst>
    <dgm:cxn modelId="{BEBB4909-BA4A-47F1-A208-0E5755310F60}" srcId="{8C19362B-27AB-4B51-876E-AA54DC052E40}" destId="{6DA9A174-D1E1-4751-8F18-604F2E1FE452}" srcOrd="0" destOrd="0" parTransId="{95958C0D-4DBA-4843-BC8D-9C2D835B4AEA}" sibTransId="{D5EEBECE-293B-4D4E-AD85-E12C1B4741EF}"/>
    <dgm:cxn modelId="{B59BFE0D-138E-4DF1-9BCC-748D82C5079B}" type="presOf" srcId="{BBE5DC30-0A36-4F73-8F95-BC38C7EF884E}" destId="{3E9C7195-D482-4AF6-9344-8D3AAE3FEB03}" srcOrd="0" destOrd="0" presId="urn:microsoft.com/office/officeart/2005/8/layout/hList7"/>
    <dgm:cxn modelId="{FFB5DA0F-83A3-4791-92AE-A0B5C74BA153}" srcId="{C2826855-5742-4167-B921-4A224CA97FCB}" destId="{CE3E28E9-1939-4030-849B-4F3D46E85249}" srcOrd="3" destOrd="0" parTransId="{333185E2-425D-4260-8E1D-59B01D223E62}" sibTransId="{3436E9BC-5C20-445F-822F-4AFAC3762E28}"/>
    <dgm:cxn modelId="{A5FD551C-BF48-41CF-A3BF-0DB0E3CC7995}" type="presOf" srcId="{4B7DC52E-2237-4194-8DEC-D8389EA7A0C1}" destId="{2B3BD820-12EB-4B41-B157-BE2B755F9882}" srcOrd="0" destOrd="0" presId="urn:microsoft.com/office/officeart/2005/8/layout/hList7"/>
    <dgm:cxn modelId="{4FFF5825-9A25-48E0-9D5D-432856916A72}" type="presOf" srcId="{3436E9BC-5C20-445F-822F-4AFAC3762E28}" destId="{C0AF3E4F-A22E-4FA6-AD14-DF1B60E25D29}" srcOrd="0" destOrd="0" presId="urn:microsoft.com/office/officeart/2005/8/layout/hList7"/>
    <dgm:cxn modelId="{031CD42D-3271-4DFC-8389-A1CD96BCD219}" srcId="{C2826855-5742-4167-B921-4A224CA97FCB}" destId="{BBE5DC30-0A36-4F73-8F95-BC38C7EF884E}" srcOrd="0" destOrd="0" parTransId="{51CB1A75-6DEC-4789-9B86-8584F7F574C8}" sibTransId="{CD2B5B58-7DA0-410C-9AE7-83FE7366B0B9}"/>
    <dgm:cxn modelId="{818A6A2E-1797-4E20-B761-5E5138FE8071}" type="presOf" srcId="{4B7DC52E-2237-4194-8DEC-D8389EA7A0C1}" destId="{6088609C-A9FF-4B76-A7C4-9A7D71E11CB8}" srcOrd="1" destOrd="0" presId="urn:microsoft.com/office/officeart/2005/8/layout/hList7"/>
    <dgm:cxn modelId="{CE290830-867F-4DA2-A0C5-D434952F3A84}" type="presOf" srcId="{00D51F1D-B2FB-4B6A-89DC-46CF0915C93F}" destId="{2DFC566F-E702-4C1D-BD7E-65D2ABAA109F}" srcOrd="0" destOrd="0" presId="urn:microsoft.com/office/officeart/2005/8/layout/hList7"/>
    <dgm:cxn modelId="{32E01A32-3F69-43D9-AAD2-0AECBFB27D87}" type="presOf" srcId="{6E9A1B84-DC5D-4560-9DD9-01AC15AF34B2}" destId="{0F6F7874-A3F2-47F5-8642-4FBFC23E9B9B}" srcOrd="0" destOrd="1" presId="urn:microsoft.com/office/officeart/2005/8/layout/hList7"/>
    <dgm:cxn modelId="{D1D00437-AACC-4771-B3BA-83355EA311A4}" type="presOf" srcId="{8C19362B-27AB-4B51-876E-AA54DC052E40}" destId="{1CC0F65F-9FAB-485A-BCC0-1F82F0032D1E}" srcOrd="1" destOrd="0" presId="urn:microsoft.com/office/officeart/2005/8/layout/hList7"/>
    <dgm:cxn modelId="{618CAF3C-9711-4EC1-9881-7F23A2896C57}" type="presOf" srcId="{0902FCFA-500A-45D0-90F3-B6E413BC8D39}" destId="{D35369AE-45B4-4665-812E-141C21C8DD1B}" srcOrd="0" destOrd="0" presId="urn:microsoft.com/office/officeart/2005/8/layout/hList7"/>
    <dgm:cxn modelId="{20FAAF3D-ABB3-47B3-80D2-495972B890D9}" type="presOf" srcId="{54538024-2A2D-4FF3-92C7-91D96C02C26D}" destId="{632B422F-92A2-40FF-A1F2-8FE7A8FD9A4E}" srcOrd="0" destOrd="0" presId="urn:microsoft.com/office/officeart/2005/8/layout/hList7"/>
    <dgm:cxn modelId="{3E5D5267-F4AC-4BDE-A173-A39F9624A77E}" type="presOf" srcId="{1657E9B9-CFFA-490E-A78A-0FDEB8625A70}" destId="{E5A89A48-2631-4C21-A8A2-FFE42B8B6339}" srcOrd="1" destOrd="1" presId="urn:microsoft.com/office/officeart/2005/8/layout/hList7"/>
    <dgm:cxn modelId="{8E438A47-9B15-46B4-A6F8-9DB7369D7753}" type="presOf" srcId="{5E3DDD9A-C25D-4F84-A905-231B04D0556D}" destId="{6088609C-A9FF-4B76-A7C4-9A7D71E11CB8}" srcOrd="1" destOrd="1" presId="urn:microsoft.com/office/officeart/2005/8/layout/hList7"/>
    <dgm:cxn modelId="{BD4FAB67-399B-44CC-92B5-E40E1009C2E5}" srcId="{BBE5DC30-0A36-4F73-8F95-BC38C7EF884E}" destId="{552D3495-10EF-476A-8E9D-25E5177BE941}" srcOrd="0" destOrd="0" parTransId="{13D4D036-5F45-47E1-83E7-E90510D4DB3D}" sibTransId="{181A2253-672B-45C0-AC10-F3C9CF016563}"/>
    <dgm:cxn modelId="{8BFA5748-F4F5-4944-AD3F-BC514E573A85}" type="presOf" srcId="{552D3495-10EF-476A-8E9D-25E5177BE941}" destId="{3E9C7195-D482-4AF6-9344-8D3AAE3FEB03}" srcOrd="0" destOrd="1" presId="urn:microsoft.com/office/officeart/2005/8/layout/hList7"/>
    <dgm:cxn modelId="{9893956B-73AE-4A97-9D34-E5F625F7F976}" type="presOf" srcId="{4FF62B04-27E5-494D-B397-72058129A6B8}" destId="{60FDF2A9-C898-4E2B-A18B-C635F023D1AB}" srcOrd="1" destOrd="1" presId="urn:microsoft.com/office/officeart/2005/8/layout/hList7"/>
    <dgm:cxn modelId="{9EE4F84E-2502-4C96-B150-B74FD2F82B5E}" srcId="{50EB46AA-56B5-4D00-85D5-E18D5DDC0B72}" destId="{1657E9B9-CFFA-490E-A78A-0FDEB8625A70}" srcOrd="0" destOrd="0" parTransId="{80FD9520-163E-4AD9-80E8-FBF21D60530F}" sibTransId="{C725B3D8-A372-45B8-BA8B-A41F50C4C2E9}"/>
    <dgm:cxn modelId="{F3FBDE51-C739-49A8-8B90-5C2585764737}" type="presOf" srcId="{00D51F1D-B2FB-4B6A-89DC-46CF0915C93F}" destId="{60FDF2A9-C898-4E2B-A18B-C635F023D1AB}" srcOrd="1" destOrd="0" presId="urn:microsoft.com/office/officeart/2005/8/layout/hList7"/>
    <dgm:cxn modelId="{12273C75-8CBC-4DC5-85DC-FAA78B1DECB7}" type="presOf" srcId="{CD2B5B58-7DA0-410C-9AE7-83FE7366B0B9}" destId="{9A22FD70-9AA6-4E06-8FEC-2C7EBE825176}" srcOrd="0" destOrd="0" presId="urn:microsoft.com/office/officeart/2005/8/layout/hList7"/>
    <dgm:cxn modelId="{DA0ED458-F5E8-427A-B6B2-8822699C23FA}" srcId="{C2826855-5742-4167-B921-4A224CA97FCB}" destId="{00D51F1D-B2FB-4B6A-89DC-46CF0915C93F}" srcOrd="5" destOrd="0" parTransId="{F4DBFDF9-1362-4080-832D-58B2499C9DEC}" sibTransId="{5ACFF01F-BAC3-4A1F-84DD-502B3332161C}"/>
    <dgm:cxn modelId="{43E5747A-667A-4C81-A6D5-3720BD51A278}" type="presOf" srcId="{50EB46AA-56B5-4D00-85D5-E18D5DDC0B72}" destId="{E5A89A48-2631-4C21-A8A2-FFE42B8B6339}" srcOrd="1" destOrd="0" presId="urn:microsoft.com/office/officeart/2005/8/layout/hList7"/>
    <dgm:cxn modelId="{31C1E85A-D989-4487-9FE3-808702F59C2C}" type="presOf" srcId="{CE3E28E9-1939-4030-849B-4F3D46E85249}" destId="{0F6F7874-A3F2-47F5-8642-4FBFC23E9B9B}" srcOrd="0" destOrd="0" presId="urn:microsoft.com/office/officeart/2005/8/layout/hList7"/>
    <dgm:cxn modelId="{1ABE397D-284D-47A4-A3CD-C86D9F92EDBB}" type="presOf" srcId="{0BD95E36-B599-4B07-AEEC-390B55BB91E0}" destId="{6BFF4B54-8BD4-42C8-909E-E016A6D8C014}" srcOrd="0" destOrd="0" presId="urn:microsoft.com/office/officeart/2005/8/layout/hList7"/>
    <dgm:cxn modelId="{82004887-790B-431B-9702-D99D776E521B}" srcId="{4B7DC52E-2237-4194-8DEC-D8389EA7A0C1}" destId="{5E3DDD9A-C25D-4F84-A905-231B04D0556D}" srcOrd="0" destOrd="0" parTransId="{2199371D-3EC4-4B17-8A4F-89724AEA9399}" sibTransId="{CB9D2777-5D0E-4E1E-8AE2-6D8E8CB1ED11}"/>
    <dgm:cxn modelId="{DD13C287-C5F8-4AAF-9DAB-141331569D4C}" type="presOf" srcId="{5E3DDD9A-C25D-4F84-A905-231B04D0556D}" destId="{2B3BD820-12EB-4B41-B157-BE2B755F9882}" srcOrd="0" destOrd="1" presId="urn:microsoft.com/office/officeart/2005/8/layout/hList7"/>
    <dgm:cxn modelId="{942F6888-9FB4-40FB-AE75-B3C9C7277012}" type="presOf" srcId="{BBE5DC30-0A36-4F73-8F95-BC38C7EF884E}" destId="{9652C0C4-7F8E-49EA-BCB3-E1B517DF36FB}" srcOrd="1" destOrd="0" presId="urn:microsoft.com/office/officeart/2005/8/layout/hList7"/>
    <dgm:cxn modelId="{814F6589-9997-4BC7-A37C-0201F409B414}" srcId="{C2826855-5742-4167-B921-4A224CA97FCB}" destId="{4B7DC52E-2237-4194-8DEC-D8389EA7A0C1}" srcOrd="4" destOrd="0" parTransId="{D6F25553-AA73-4539-BCA0-E2652D89A387}" sibTransId="{0BD95E36-B599-4B07-AEEC-390B55BB91E0}"/>
    <dgm:cxn modelId="{5F29F09D-09E7-4302-9C2F-5A9DB445AF14}" type="presOf" srcId="{C2826855-5742-4167-B921-4A224CA97FCB}" destId="{41954BCE-4F3F-4CCB-8C43-2B0822EFEEA1}" srcOrd="0" destOrd="0" presId="urn:microsoft.com/office/officeart/2005/8/layout/hList7"/>
    <dgm:cxn modelId="{7DD6D7AC-E7BB-4F70-9975-40C3AC1BD85F}" type="presOf" srcId="{6DA9A174-D1E1-4751-8F18-604F2E1FE452}" destId="{1CC0F65F-9FAB-485A-BCC0-1F82F0032D1E}" srcOrd="1" destOrd="1" presId="urn:microsoft.com/office/officeart/2005/8/layout/hList7"/>
    <dgm:cxn modelId="{682B23AD-BD8A-4FBA-BB74-FF94534A7377}" type="presOf" srcId="{6E9A1B84-DC5D-4560-9DD9-01AC15AF34B2}" destId="{55F2A7C0-1A8E-4D31-9E32-25EEA40C2DF1}" srcOrd="1" destOrd="1" presId="urn:microsoft.com/office/officeart/2005/8/layout/hList7"/>
    <dgm:cxn modelId="{B4968BB4-82A8-418F-B849-DCC2A26406B2}" type="presOf" srcId="{552D3495-10EF-476A-8E9D-25E5177BE941}" destId="{9652C0C4-7F8E-49EA-BCB3-E1B517DF36FB}" srcOrd="1" destOrd="1" presId="urn:microsoft.com/office/officeart/2005/8/layout/hList7"/>
    <dgm:cxn modelId="{159ECBBA-0001-47A5-AB45-0058BAD3508D}" type="presOf" srcId="{6DA9A174-D1E1-4751-8F18-604F2E1FE452}" destId="{ADD00DBB-B876-4066-A847-07E09A5DECE0}" srcOrd="0" destOrd="1" presId="urn:microsoft.com/office/officeart/2005/8/layout/hList7"/>
    <dgm:cxn modelId="{406C85BD-A60C-4509-98DB-E41A4CC16EEE}" srcId="{CE3E28E9-1939-4030-849B-4F3D46E85249}" destId="{6E9A1B84-DC5D-4560-9DD9-01AC15AF34B2}" srcOrd="0" destOrd="0" parTransId="{E632A754-9C3F-49FF-B25F-46804FB6CC96}" sibTransId="{5E1430D0-B76A-42E6-9AC8-FD13F61018A7}"/>
    <dgm:cxn modelId="{B73248D0-D739-4BA1-970B-64E023C6F65E}" type="presOf" srcId="{50EB46AA-56B5-4D00-85D5-E18D5DDC0B72}" destId="{1FEB9629-EDF2-4F1B-890E-ADF1F5925CD7}" srcOrd="0" destOrd="0" presId="urn:microsoft.com/office/officeart/2005/8/layout/hList7"/>
    <dgm:cxn modelId="{21B520D1-7BBC-42F3-8D0B-A61FD736448E}" type="presOf" srcId="{1657E9B9-CFFA-490E-A78A-0FDEB8625A70}" destId="{1FEB9629-EDF2-4F1B-890E-ADF1F5925CD7}" srcOrd="0" destOrd="1" presId="urn:microsoft.com/office/officeart/2005/8/layout/hList7"/>
    <dgm:cxn modelId="{B79DEDDC-FE5D-4A5B-8C42-9CD9688D690E}" type="presOf" srcId="{4FF62B04-27E5-494D-B397-72058129A6B8}" destId="{2DFC566F-E702-4C1D-BD7E-65D2ABAA109F}" srcOrd="0" destOrd="1" presId="urn:microsoft.com/office/officeart/2005/8/layout/hList7"/>
    <dgm:cxn modelId="{F00F8BEA-B17F-49E6-BC01-AEA789E7508E}" srcId="{C2826855-5742-4167-B921-4A224CA97FCB}" destId="{8C19362B-27AB-4B51-876E-AA54DC052E40}" srcOrd="1" destOrd="0" parTransId="{36ABDCE2-894C-4299-BF85-7888A47B63DB}" sibTransId="{54538024-2A2D-4FF3-92C7-91D96C02C26D}"/>
    <dgm:cxn modelId="{DCB856F3-9BCB-4E2B-9970-7C3D95105866}" srcId="{00D51F1D-B2FB-4B6A-89DC-46CF0915C93F}" destId="{4FF62B04-27E5-494D-B397-72058129A6B8}" srcOrd="0" destOrd="0" parTransId="{E85336D1-4DB0-4625-AF44-8E73342ABD10}" sibTransId="{E79C280D-7E4B-4E42-A158-AFCEA60C1B45}"/>
    <dgm:cxn modelId="{97AB9EF3-44D7-4C89-B2F6-6BE3E6AD9BB2}" srcId="{C2826855-5742-4167-B921-4A224CA97FCB}" destId="{50EB46AA-56B5-4D00-85D5-E18D5DDC0B72}" srcOrd="2" destOrd="0" parTransId="{C297B36C-442E-421E-B772-B2A34A3C06EC}" sibTransId="{0902FCFA-500A-45D0-90F3-B6E413BC8D39}"/>
    <dgm:cxn modelId="{F6DC69FA-07F2-4D53-B43E-0E4D1EF882D9}" type="presOf" srcId="{CE3E28E9-1939-4030-849B-4F3D46E85249}" destId="{55F2A7C0-1A8E-4D31-9E32-25EEA40C2DF1}" srcOrd="1" destOrd="0" presId="urn:microsoft.com/office/officeart/2005/8/layout/hList7"/>
    <dgm:cxn modelId="{2D3D86FF-7AB6-42ED-BE01-6B0FFC968F72}" type="presOf" srcId="{8C19362B-27AB-4B51-876E-AA54DC052E40}" destId="{ADD00DBB-B876-4066-A847-07E09A5DECE0}" srcOrd="0" destOrd="0" presId="urn:microsoft.com/office/officeart/2005/8/layout/hList7"/>
    <dgm:cxn modelId="{AE924BB0-2372-4E49-8E13-DE8D798DF953}" type="presParOf" srcId="{41954BCE-4F3F-4CCB-8C43-2B0822EFEEA1}" destId="{D1469924-4B99-49B5-AB66-4408B72104E2}" srcOrd="0" destOrd="0" presId="urn:microsoft.com/office/officeart/2005/8/layout/hList7"/>
    <dgm:cxn modelId="{9BBC6F56-CBE8-4679-B560-F60F17F850DF}" type="presParOf" srcId="{41954BCE-4F3F-4CCB-8C43-2B0822EFEEA1}" destId="{9E78317B-B93A-4778-96F6-84AD92887793}" srcOrd="1" destOrd="0" presId="urn:microsoft.com/office/officeart/2005/8/layout/hList7"/>
    <dgm:cxn modelId="{FA054C10-DBE9-465F-A703-76ABC927E58F}" type="presParOf" srcId="{9E78317B-B93A-4778-96F6-84AD92887793}" destId="{6AF495B0-4526-4E3A-9067-0E7C6C7CD4F6}" srcOrd="0" destOrd="0" presId="urn:microsoft.com/office/officeart/2005/8/layout/hList7"/>
    <dgm:cxn modelId="{2F40E498-F37C-41B4-983A-BED508F2BA71}" type="presParOf" srcId="{6AF495B0-4526-4E3A-9067-0E7C6C7CD4F6}" destId="{3E9C7195-D482-4AF6-9344-8D3AAE3FEB03}" srcOrd="0" destOrd="0" presId="urn:microsoft.com/office/officeart/2005/8/layout/hList7"/>
    <dgm:cxn modelId="{A878DD97-46EC-4155-905D-13F87513D325}" type="presParOf" srcId="{6AF495B0-4526-4E3A-9067-0E7C6C7CD4F6}" destId="{9652C0C4-7F8E-49EA-BCB3-E1B517DF36FB}" srcOrd="1" destOrd="0" presId="urn:microsoft.com/office/officeart/2005/8/layout/hList7"/>
    <dgm:cxn modelId="{8B310ADB-CBA8-4DDB-874A-27B6E5443F6F}" type="presParOf" srcId="{6AF495B0-4526-4E3A-9067-0E7C6C7CD4F6}" destId="{FB934144-056D-43BF-A8F9-4181171714C8}" srcOrd="2" destOrd="0" presId="urn:microsoft.com/office/officeart/2005/8/layout/hList7"/>
    <dgm:cxn modelId="{58102CC8-3CC1-495B-8A0C-B92016669664}" type="presParOf" srcId="{6AF495B0-4526-4E3A-9067-0E7C6C7CD4F6}" destId="{AEC2A8C2-A168-4749-8DC2-490A4A634498}" srcOrd="3" destOrd="0" presId="urn:microsoft.com/office/officeart/2005/8/layout/hList7"/>
    <dgm:cxn modelId="{EB7F01A8-48E9-43A5-B3AD-3970563F4FCF}" type="presParOf" srcId="{9E78317B-B93A-4778-96F6-84AD92887793}" destId="{9A22FD70-9AA6-4E06-8FEC-2C7EBE825176}" srcOrd="1" destOrd="0" presId="urn:microsoft.com/office/officeart/2005/8/layout/hList7"/>
    <dgm:cxn modelId="{79738509-A4B4-4000-AE4D-C54DF59E3B08}" type="presParOf" srcId="{9E78317B-B93A-4778-96F6-84AD92887793}" destId="{2C3EE70D-D69D-4148-A960-D5E7ACEA9B14}" srcOrd="2" destOrd="0" presId="urn:microsoft.com/office/officeart/2005/8/layout/hList7"/>
    <dgm:cxn modelId="{7DB2D2F3-5AE1-486D-9868-295EB4721E94}" type="presParOf" srcId="{2C3EE70D-D69D-4148-A960-D5E7ACEA9B14}" destId="{ADD00DBB-B876-4066-A847-07E09A5DECE0}" srcOrd="0" destOrd="0" presId="urn:microsoft.com/office/officeart/2005/8/layout/hList7"/>
    <dgm:cxn modelId="{D4D80F42-722D-4E22-A8C2-DCABE69151A3}" type="presParOf" srcId="{2C3EE70D-D69D-4148-A960-D5E7ACEA9B14}" destId="{1CC0F65F-9FAB-485A-BCC0-1F82F0032D1E}" srcOrd="1" destOrd="0" presId="urn:microsoft.com/office/officeart/2005/8/layout/hList7"/>
    <dgm:cxn modelId="{E0182270-D26B-4FBB-9136-5EC0928668E9}" type="presParOf" srcId="{2C3EE70D-D69D-4148-A960-D5E7ACEA9B14}" destId="{ACCF6815-A505-4758-88CB-4ED5702B24C1}" srcOrd="2" destOrd="0" presId="urn:microsoft.com/office/officeart/2005/8/layout/hList7"/>
    <dgm:cxn modelId="{80D5E884-14F2-4A80-B266-454CE774DE20}" type="presParOf" srcId="{2C3EE70D-D69D-4148-A960-D5E7ACEA9B14}" destId="{E4316182-0CE6-4E36-A82A-1123C7B48B60}" srcOrd="3" destOrd="0" presId="urn:microsoft.com/office/officeart/2005/8/layout/hList7"/>
    <dgm:cxn modelId="{F9C599B6-691B-4C6B-BA06-EC07B7913457}" type="presParOf" srcId="{9E78317B-B93A-4778-96F6-84AD92887793}" destId="{632B422F-92A2-40FF-A1F2-8FE7A8FD9A4E}" srcOrd="3" destOrd="0" presId="urn:microsoft.com/office/officeart/2005/8/layout/hList7"/>
    <dgm:cxn modelId="{9DA31B2F-E3F4-4653-B89A-C525E9BF2C20}" type="presParOf" srcId="{9E78317B-B93A-4778-96F6-84AD92887793}" destId="{A4D7AD7E-9C12-4C35-9C86-00E4D5E29CD9}" srcOrd="4" destOrd="0" presId="urn:microsoft.com/office/officeart/2005/8/layout/hList7"/>
    <dgm:cxn modelId="{28BF5601-2644-49B9-8F72-ABA2FA35D2AE}" type="presParOf" srcId="{A4D7AD7E-9C12-4C35-9C86-00E4D5E29CD9}" destId="{1FEB9629-EDF2-4F1B-890E-ADF1F5925CD7}" srcOrd="0" destOrd="0" presId="urn:microsoft.com/office/officeart/2005/8/layout/hList7"/>
    <dgm:cxn modelId="{CA38C293-F087-4E6A-8393-6A50FA22AF43}" type="presParOf" srcId="{A4D7AD7E-9C12-4C35-9C86-00E4D5E29CD9}" destId="{E5A89A48-2631-4C21-A8A2-FFE42B8B6339}" srcOrd="1" destOrd="0" presId="urn:microsoft.com/office/officeart/2005/8/layout/hList7"/>
    <dgm:cxn modelId="{FB8A83D5-9658-4651-9D4E-9C6BE7F59689}" type="presParOf" srcId="{A4D7AD7E-9C12-4C35-9C86-00E4D5E29CD9}" destId="{8E5A491A-B5DE-4B76-A856-408B48F0C0C3}" srcOrd="2" destOrd="0" presId="urn:microsoft.com/office/officeart/2005/8/layout/hList7"/>
    <dgm:cxn modelId="{74C25112-CC8E-4367-A4DF-8FBB30D7E387}" type="presParOf" srcId="{A4D7AD7E-9C12-4C35-9C86-00E4D5E29CD9}" destId="{EF23AC29-B5C9-41A6-A644-5CFCE1E42291}" srcOrd="3" destOrd="0" presId="urn:microsoft.com/office/officeart/2005/8/layout/hList7"/>
    <dgm:cxn modelId="{D3F8D296-800D-4E97-8280-A8A87D4F950E}" type="presParOf" srcId="{9E78317B-B93A-4778-96F6-84AD92887793}" destId="{D35369AE-45B4-4665-812E-141C21C8DD1B}" srcOrd="5" destOrd="0" presId="urn:microsoft.com/office/officeart/2005/8/layout/hList7"/>
    <dgm:cxn modelId="{77264058-DEC4-45E7-84BC-1429C2DE5D78}" type="presParOf" srcId="{9E78317B-B93A-4778-96F6-84AD92887793}" destId="{5AA4C46F-1059-4B3D-93CD-17813295D74F}" srcOrd="6" destOrd="0" presId="urn:microsoft.com/office/officeart/2005/8/layout/hList7"/>
    <dgm:cxn modelId="{DC109456-7B35-419D-B866-ED5D4D17D9C0}" type="presParOf" srcId="{5AA4C46F-1059-4B3D-93CD-17813295D74F}" destId="{0F6F7874-A3F2-47F5-8642-4FBFC23E9B9B}" srcOrd="0" destOrd="0" presId="urn:microsoft.com/office/officeart/2005/8/layout/hList7"/>
    <dgm:cxn modelId="{637DC605-D521-4B64-8117-CE37B8CBA335}" type="presParOf" srcId="{5AA4C46F-1059-4B3D-93CD-17813295D74F}" destId="{55F2A7C0-1A8E-4D31-9E32-25EEA40C2DF1}" srcOrd="1" destOrd="0" presId="urn:microsoft.com/office/officeart/2005/8/layout/hList7"/>
    <dgm:cxn modelId="{B80E8B7F-15C9-4E3C-A2F8-D15777ACAC79}" type="presParOf" srcId="{5AA4C46F-1059-4B3D-93CD-17813295D74F}" destId="{40CEA23B-3F32-457B-85F9-BFCEC868EAEC}" srcOrd="2" destOrd="0" presId="urn:microsoft.com/office/officeart/2005/8/layout/hList7"/>
    <dgm:cxn modelId="{3396164E-AD1C-40B8-ABED-257C531743BE}" type="presParOf" srcId="{5AA4C46F-1059-4B3D-93CD-17813295D74F}" destId="{7708D425-1A5E-4B89-B80F-EF7F45764864}" srcOrd="3" destOrd="0" presId="urn:microsoft.com/office/officeart/2005/8/layout/hList7"/>
    <dgm:cxn modelId="{5D89B2FF-2F6B-4B48-9D21-8981895D64B5}" type="presParOf" srcId="{9E78317B-B93A-4778-96F6-84AD92887793}" destId="{C0AF3E4F-A22E-4FA6-AD14-DF1B60E25D29}" srcOrd="7" destOrd="0" presId="urn:microsoft.com/office/officeart/2005/8/layout/hList7"/>
    <dgm:cxn modelId="{C3325AF0-31AA-4987-9B1D-0EE11B362275}" type="presParOf" srcId="{9E78317B-B93A-4778-96F6-84AD92887793}" destId="{E3272136-0A60-4F69-925A-F8E4BC2A0DD7}" srcOrd="8" destOrd="0" presId="urn:microsoft.com/office/officeart/2005/8/layout/hList7"/>
    <dgm:cxn modelId="{FDD2D8B1-F063-40B4-9150-BBE2CB0310BF}" type="presParOf" srcId="{E3272136-0A60-4F69-925A-F8E4BC2A0DD7}" destId="{2B3BD820-12EB-4B41-B157-BE2B755F9882}" srcOrd="0" destOrd="0" presId="urn:microsoft.com/office/officeart/2005/8/layout/hList7"/>
    <dgm:cxn modelId="{7585E89B-E900-4CBA-AB0E-6FC3A88C6793}" type="presParOf" srcId="{E3272136-0A60-4F69-925A-F8E4BC2A0DD7}" destId="{6088609C-A9FF-4B76-A7C4-9A7D71E11CB8}" srcOrd="1" destOrd="0" presId="urn:microsoft.com/office/officeart/2005/8/layout/hList7"/>
    <dgm:cxn modelId="{41BD3995-4C01-4D09-94A6-824C6FB7ABD2}" type="presParOf" srcId="{E3272136-0A60-4F69-925A-F8E4BC2A0DD7}" destId="{F4B03E56-9AAE-4BDF-8153-213478DEDF29}" srcOrd="2" destOrd="0" presId="urn:microsoft.com/office/officeart/2005/8/layout/hList7"/>
    <dgm:cxn modelId="{3D629B19-D055-4EAA-BE53-B75A1B96969C}" type="presParOf" srcId="{E3272136-0A60-4F69-925A-F8E4BC2A0DD7}" destId="{1727FD53-242C-4B25-BB55-4E261ABE07F4}" srcOrd="3" destOrd="0" presId="urn:microsoft.com/office/officeart/2005/8/layout/hList7"/>
    <dgm:cxn modelId="{6736095C-69AC-415C-9ED1-E2C17356D883}" type="presParOf" srcId="{9E78317B-B93A-4778-96F6-84AD92887793}" destId="{6BFF4B54-8BD4-42C8-909E-E016A6D8C014}" srcOrd="9" destOrd="0" presId="urn:microsoft.com/office/officeart/2005/8/layout/hList7"/>
    <dgm:cxn modelId="{314D3CDE-D039-4896-8E9E-63E57B89D325}" type="presParOf" srcId="{9E78317B-B93A-4778-96F6-84AD92887793}" destId="{EAABF111-D5D8-4F7F-89BF-E13E339F8BC9}" srcOrd="10" destOrd="0" presId="urn:microsoft.com/office/officeart/2005/8/layout/hList7"/>
    <dgm:cxn modelId="{8C4C308C-E9A9-4E2F-B085-1EF886187F83}" type="presParOf" srcId="{EAABF111-D5D8-4F7F-89BF-E13E339F8BC9}" destId="{2DFC566F-E702-4C1D-BD7E-65D2ABAA109F}" srcOrd="0" destOrd="0" presId="urn:microsoft.com/office/officeart/2005/8/layout/hList7"/>
    <dgm:cxn modelId="{3308CF0C-C607-4A6B-844D-C1FEAE692CED}" type="presParOf" srcId="{EAABF111-D5D8-4F7F-89BF-E13E339F8BC9}" destId="{60FDF2A9-C898-4E2B-A18B-C635F023D1AB}" srcOrd="1" destOrd="0" presId="urn:microsoft.com/office/officeart/2005/8/layout/hList7"/>
    <dgm:cxn modelId="{8F560C20-D119-442C-93D8-6923ECF47FB3}" type="presParOf" srcId="{EAABF111-D5D8-4F7F-89BF-E13E339F8BC9}" destId="{A66648B1-4145-4B30-A028-2BF092A07C99}" srcOrd="2" destOrd="0" presId="urn:microsoft.com/office/officeart/2005/8/layout/hList7"/>
    <dgm:cxn modelId="{97169CA2-0768-4D66-96C6-59B41EC371C1}" type="presParOf" srcId="{EAABF111-D5D8-4F7F-89BF-E13E339F8BC9}" destId="{67A97390-61C6-4AE4-A19D-3E2A9DBBE129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826855-5742-4167-B921-4A224CA97FCB}" type="doc">
      <dgm:prSet loTypeId="urn:microsoft.com/office/officeart/2005/8/layout/hProcess11" loCatId="process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BE5DC30-0A36-4F73-8F95-BC38C7EF884E}">
      <dgm:prSet phldrT="[Text]" custT="1"/>
      <dgm:spPr/>
      <dgm:t>
        <a:bodyPr/>
        <a:lstStyle/>
        <a:p>
          <a:pPr>
            <a:buNone/>
          </a:pPr>
          <a:r>
            <a:rPr lang="en-US" sz="2000" b="1" dirty="0">
              <a:solidFill>
                <a:schemeClr val="bg1"/>
              </a:solidFill>
              <a:latin typeface="Bierstadt" panose="020B0004020202020204" pitchFamily="34" charset="0"/>
            </a:rPr>
            <a:t>Remember</a:t>
          </a:r>
        </a:p>
      </dgm:t>
    </dgm:pt>
    <dgm:pt modelId="{51CB1A75-6DEC-4789-9B86-8584F7F574C8}" type="parTrans" cxnId="{031CD42D-3271-4DFC-8389-A1CD96BCD219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CD2B5B58-7DA0-410C-9AE7-83FE7366B0B9}" type="sibTrans" cxnId="{031CD42D-3271-4DFC-8389-A1CD96BCD219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8C19362B-27AB-4B51-876E-AA54DC052E40}">
      <dgm:prSet phldrT="[Text]" custT="1"/>
      <dgm:spPr/>
      <dgm:t>
        <a:bodyPr/>
        <a:lstStyle/>
        <a:p>
          <a:pPr>
            <a:buNone/>
          </a:pPr>
          <a:r>
            <a:rPr lang="en-US" sz="2000" b="1" dirty="0">
              <a:solidFill>
                <a:schemeClr val="bg1"/>
              </a:solidFill>
              <a:latin typeface="Bierstadt" panose="020B0004020202020204" pitchFamily="34" charset="0"/>
            </a:rPr>
            <a:t>Understand</a:t>
          </a:r>
        </a:p>
      </dgm:t>
    </dgm:pt>
    <dgm:pt modelId="{36ABDCE2-894C-4299-BF85-7888A47B63DB}" type="parTrans" cxnId="{F00F8BEA-B17F-49E6-BC01-AEA789E7508E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54538024-2A2D-4FF3-92C7-91D96C02C26D}" type="sibTrans" cxnId="{F00F8BEA-B17F-49E6-BC01-AEA789E7508E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6DA9A174-D1E1-4751-8F18-604F2E1FE452}">
      <dgm:prSet phldrT="[Text]" custT="1"/>
      <dgm:spPr/>
      <dgm:t>
        <a:bodyPr/>
        <a:lstStyle/>
        <a:p>
          <a:pPr>
            <a:buNone/>
          </a:pPr>
          <a:r>
            <a:rPr lang="en-US" sz="1600" dirty="0">
              <a:solidFill>
                <a:schemeClr val="bg1"/>
              </a:solidFill>
              <a:latin typeface="Bierstadt" panose="020B0004020202020204" pitchFamily="34" charset="0"/>
            </a:rPr>
            <a:t>Explain</a:t>
          </a:r>
        </a:p>
      </dgm:t>
    </dgm:pt>
    <dgm:pt modelId="{95958C0D-4DBA-4843-BC8D-9C2D835B4AEA}" type="parTrans" cxnId="{BEBB4909-BA4A-47F1-A208-0E5755310F60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D5EEBECE-293B-4D4E-AD85-E12C1B4741EF}" type="sibTrans" cxnId="{BEBB4909-BA4A-47F1-A208-0E5755310F60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4E4173C1-AADF-44BD-939E-A3A0F9091556}">
      <dgm:prSet phldrT="[Text]" custT="1"/>
      <dgm:spPr/>
      <dgm:t>
        <a:bodyPr/>
        <a:lstStyle/>
        <a:p>
          <a:pPr>
            <a:buNone/>
          </a:pPr>
          <a:r>
            <a:rPr lang="en-US" sz="1600" dirty="0">
              <a:solidFill>
                <a:schemeClr val="bg1"/>
              </a:solidFill>
              <a:latin typeface="Bierstadt" panose="020B0004020202020204" pitchFamily="34" charset="0"/>
            </a:rPr>
            <a:t>Describe</a:t>
          </a:r>
        </a:p>
      </dgm:t>
    </dgm:pt>
    <dgm:pt modelId="{4372DEE3-D41A-4301-90F5-3D488B037DA9}" type="parTrans" cxnId="{38EF3D62-5D8A-40B5-A9F2-B5874418556D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DC59BE06-34B4-4DAB-B825-CE12F8654624}" type="sibTrans" cxnId="{38EF3D62-5D8A-40B5-A9F2-B5874418556D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50EB46AA-56B5-4D00-85D5-E18D5DDC0B72}">
      <dgm:prSet phldrT="[Text]" custT="1"/>
      <dgm:spPr/>
      <dgm:t>
        <a:bodyPr/>
        <a:lstStyle/>
        <a:p>
          <a:pPr>
            <a:buNone/>
          </a:pPr>
          <a:r>
            <a:rPr lang="en-US" sz="2000" b="1" dirty="0">
              <a:solidFill>
                <a:schemeClr val="bg1"/>
              </a:solidFill>
              <a:latin typeface="Bierstadt" panose="020B0004020202020204" pitchFamily="34" charset="0"/>
            </a:rPr>
            <a:t>Apply</a:t>
          </a:r>
        </a:p>
      </dgm:t>
    </dgm:pt>
    <dgm:pt modelId="{C297B36C-442E-421E-B772-B2A34A3C06EC}" type="parTrans" cxnId="{97AB9EF3-44D7-4C89-B2F6-6BE3E6AD9BB2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0902FCFA-500A-45D0-90F3-B6E413BC8D39}" type="sibTrans" cxnId="{97AB9EF3-44D7-4C89-B2F6-6BE3E6AD9BB2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CE3E28E9-1939-4030-849B-4F3D46E85249}">
      <dgm:prSet phldrT="[Text]" custT="1"/>
      <dgm:spPr/>
      <dgm:t>
        <a:bodyPr/>
        <a:lstStyle/>
        <a:p>
          <a:pPr>
            <a:buNone/>
          </a:pPr>
          <a:r>
            <a:rPr lang="en-US" sz="2000" b="1" dirty="0">
              <a:solidFill>
                <a:schemeClr val="bg1"/>
              </a:solidFill>
              <a:latin typeface="Bierstadt" panose="020B0004020202020204" pitchFamily="34" charset="0"/>
            </a:rPr>
            <a:t>Investigate</a:t>
          </a:r>
        </a:p>
      </dgm:t>
    </dgm:pt>
    <dgm:pt modelId="{333185E2-425D-4260-8E1D-59B01D223E62}" type="parTrans" cxnId="{FFB5DA0F-83A3-4791-92AE-A0B5C74BA153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3436E9BC-5C20-445F-822F-4AFAC3762E28}" type="sibTrans" cxnId="{FFB5DA0F-83A3-4791-92AE-A0B5C74BA153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4B7DC52E-2237-4194-8DEC-D8389EA7A0C1}">
      <dgm:prSet phldrT="[Text]" custT="1"/>
      <dgm:spPr/>
      <dgm:t>
        <a:bodyPr/>
        <a:lstStyle/>
        <a:p>
          <a:pPr>
            <a:buNone/>
          </a:pPr>
          <a:r>
            <a:rPr lang="en-US" sz="2000" b="1" dirty="0">
              <a:solidFill>
                <a:schemeClr val="bg1"/>
              </a:solidFill>
              <a:latin typeface="Bierstadt" panose="020B0004020202020204" pitchFamily="34" charset="0"/>
            </a:rPr>
            <a:t>Judge</a:t>
          </a:r>
        </a:p>
      </dgm:t>
    </dgm:pt>
    <dgm:pt modelId="{D6F25553-AA73-4539-BCA0-E2652D89A387}" type="parTrans" cxnId="{814F6589-9997-4BC7-A37C-0201F409B414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0BD95E36-B599-4B07-AEEC-390B55BB91E0}" type="sibTrans" cxnId="{814F6589-9997-4BC7-A37C-0201F409B414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00D51F1D-B2FB-4B6A-89DC-46CF0915C93F}">
      <dgm:prSet phldrT="[Text]" custT="1"/>
      <dgm:spPr/>
      <dgm:t>
        <a:bodyPr/>
        <a:lstStyle/>
        <a:p>
          <a:pPr>
            <a:buNone/>
          </a:pPr>
          <a:r>
            <a:rPr lang="en-US" sz="2000" b="1" dirty="0">
              <a:solidFill>
                <a:schemeClr val="bg1"/>
              </a:solidFill>
              <a:latin typeface="Bierstadt" panose="020B0004020202020204" pitchFamily="34" charset="0"/>
            </a:rPr>
            <a:t>Design</a:t>
          </a:r>
        </a:p>
      </dgm:t>
    </dgm:pt>
    <dgm:pt modelId="{F4DBFDF9-1362-4080-832D-58B2499C9DEC}" type="parTrans" cxnId="{DA0ED458-F5E8-427A-B6B2-8822699C23FA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5ACFF01F-BAC3-4A1F-84DD-502B3332161C}" type="sibTrans" cxnId="{DA0ED458-F5E8-427A-B6B2-8822699C23FA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BA0B96ED-6FF5-46F5-A9AC-1C6103B4278E}">
      <dgm:prSet phldrT="[Text]" custT="1"/>
      <dgm:spPr/>
      <dgm:t>
        <a:bodyPr/>
        <a:lstStyle/>
        <a:p>
          <a:pPr>
            <a:buNone/>
          </a:pPr>
          <a:r>
            <a:rPr lang="en-US" sz="1600" dirty="0">
              <a:solidFill>
                <a:schemeClr val="bg1"/>
              </a:solidFill>
              <a:latin typeface="Bierstadt" panose="020B0004020202020204" pitchFamily="34" charset="0"/>
            </a:rPr>
            <a:t>Calculate</a:t>
          </a:r>
        </a:p>
      </dgm:t>
    </dgm:pt>
    <dgm:pt modelId="{CB255137-E705-45D4-A52E-9519B9A33A7F}" type="parTrans" cxnId="{5EE67580-93FE-442C-B027-D95DE0555599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3EB2EA87-66C6-4CC3-B0FD-3D3CF97CD5FB}" type="sibTrans" cxnId="{5EE67580-93FE-442C-B027-D95DE0555599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1657E9B9-CFFA-490E-A78A-0FDEB8625A70}">
      <dgm:prSet phldrT="[Text]" custT="1"/>
      <dgm:spPr/>
      <dgm:t>
        <a:bodyPr/>
        <a:lstStyle/>
        <a:p>
          <a:pPr>
            <a:buNone/>
          </a:pPr>
          <a:r>
            <a:rPr lang="en-US" sz="1600" dirty="0">
              <a:solidFill>
                <a:schemeClr val="bg1"/>
              </a:solidFill>
              <a:latin typeface="Bierstadt" panose="020B0004020202020204" pitchFamily="34" charset="0"/>
            </a:rPr>
            <a:t>Classify</a:t>
          </a:r>
        </a:p>
      </dgm:t>
    </dgm:pt>
    <dgm:pt modelId="{80FD9520-163E-4AD9-80E8-FBF21D60530F}" type="parTrans" cxnId="{9EE4F84E-2502-4C96-B150-B74FD2F82B5E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C725B3D8-A372-45B8-BA8B-A41F50C4C2E9}" type="sibTrans" cxnId="{9EE4F84E-2502-4C96-B150-B74FD2F82B5E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E54F16B5-F700-46B6-9441-C3B081F5C573}">
      <dgm:prSet phldrT="[Text]" custT="1"/>
      <dgm:spPr/>
      <dgm:t>
        <a:bodyPr/>
        <a:lstStyle/>
        <a:p>
          <a:pPr>
            <a:buNone/>
          </a:pPr>
          <a:r>
            <a:rPr lang="en-US" sz="1600" dirty="0">
              <a:solidFill>
                <a:schemeClr val="bg1"/>
              </a:solidFill>
              <a:latin typeface="Bierstadt" panose="020B0004020202020204" pitchFamily="34" charset="0"/>
            </a:rPr>
            <a:t>Infer</a:t>
          </a:r>
        </a:p>
      </dgm:t>
    </dgm:pt>
    <dgm:pt modelId="{18BEE057-142C-485D-9998-4E285CFAA389}" type="parTrans" cxnId="{46ECAAFE-F8DD-4B7A-A427-A05BA2D7EB26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9AB121FB-3673-465A-99CD-CF5551E3EE6E}" type="sibTrans" cxnId="{46ECAAFE-F8DD-4B7A-A427-A05BA2D7EB26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6E9A1B84-DC5D-4560-9DD9-01AC15AF34B2}">
      <dgm:prSet phldrT="[Text]" custT="1"/>
      <dgm:spPr/>
      <dgm:t>
        <a:bodyPr/>
        <a:lstStyle/>
        <a:p>
          <a:pPr>
            <a:buNone/>
          </a:pPr>
          <a:r>
            <a:rPr lang="en-US" sz="1600" dirty="0">
              <a:solidFill>
                <a:schemeClr val="bg1"/>
              </a:solidFill>
              <a:latin typeface="Bierstadt" panose="020B0004020202020204" pitchFamily="34" charset="0"/>
            </a:rPr>
            <a:t>Discuss</a:t>
          </a:r>
        </a:p>
      </dgm:t>
    </dgm:pt>
    <dgm:pt modelId="{E632A754-9C3F-49FF-B25F-46804FB6CC96}" type="parTrans" cxnId="{406C85BD-A60C-4509-98DB-E41A4CC16EEE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5E1430D0-B76A-42E6-9AC8-FD13F61018A7}" type="sibTrans" cxnId="{406C85BD-A60C-4509-98DB-E41A4CC16EEE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CF555027-D165-4DBF-933B-FD9A0B6DA359}">
      <dgm:prSet phldrT="[Text]" custT="1"/>
      <dgm:spPr/>
      <dgm:t>
        <a:bodyPr/>
        <a:lstStyle/>
        <a:p>
          <a:pPr indent="0"/>
          <a:endParaRPr lang="en-US" sz="1600" dirty="0">
            <a:solidFill>
              <a:schemeClr val="bg1"/>
            </a:solidFill>
          </a:endParaRPr>
        </a:p>
      </dgm:t>
    </dgm:pt>
    <dgm:pt modelId="{54B09193-6C3A-430D-AD56-F3E5AE167D71}" type="parTrans" cxnId="{8BCBDEAA-7F7C-4F9D-969D-F3466284F095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B09A4476-309A-4CAD-A733-EBF0F27CC6E9}" type="sibTrans" cxnId="{8BCBDEAA-7F7C-4F9D-969D-F3466284F095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552D3495-10EF-476A-8E9D-25E5177BE941}">
      <dgm:prSet phldrT="[Text]" custT="1"/>
      <dgm:spPr/>
      <dgm:t>
        <a:bodyPr/>
        <a:lstStyle/>
        <a:p>
          <a:pPr indent="-457200">
            <a:buNone/>
          </a:pPr>
          <a:r>
            <a:rPr lang="en-US" sz="1600" dirty="0">
              <a:solidFill>
                <a:schemeClr val="bg1"/>
              </a:solidFill>
              <a:latin typeface="Bierstadt" panose="020B0004020202020204" pitchFamily="34" charset="0"/>
            </a:rPr>
            <a:t>Remember</a:t>
          </a:r>
        </a:p>
      </dgm:t>
    </dgm:pt>
    <dgm:pt modelId="{13D4D036-5F45-47E1-83E7-E90510D4DB3D}" type="parTrans" cxnId="{BD4FAB67-399B-44CC-92B5-E40E1009C2E5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181A2253-672B-45C0-AC10-F3C9CF016563}" type="sibTrans" cxnId="{BD4FAB67-399B-44CC-92B5-E40E1009C2E5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505CA3F2-1021-4D16-BDF4-B6626BF3BFD6}">
      <dgm:prSet phldrT="[Text]" custT="1"/>
      <dgm:spPr/>
      <dgm:t>
        <a:bodyPr/>
        <a:lstStyle/>
        <a:p>
          <a:pPr>
            <a:buNone/>
          </a:pPr>
          <a:r>
            <a:rPr lang="en-US" sz="1600" dirty="0">
              <a:solidFill>
                <a:schemeClr val="bg1"/>
              </a:solidFill>
              <a:latin typeface="Bierstadt" panose="020B0004020202020204" pitchFamily="34" charset="0"/>
            </a:rPr>
            <a:t>Compare</a:t>
          </a:r>
        </a:p>
      </dgm:t>
    </dgm:pt>
    <dgm:pt modelId="{BEACF889-0504-414B-B638-67DA18BDA72D}" type="parTrans" cxnId="{2924750C-EB29-4951-8DE4-4DFAC220B4B7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ED6A1806-F29F-4787-A19B-10EB045D984D}" type="sibTrans" cxnId="{2924750C-EB29-4951-8DE4-4DFAC220B4B7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8982C08C-1A3F-493C-8CE9-1F1D0D0006EB}">
      <dgm:prSet phldrT="[Text]" custT="1"/>
      <dgm:spPr/>
      <dgm:t>
        <a:bodyPr/>
        <a:lstStyle/>
        <a:p>
          <a:pPr>
            <a:buNone/>
          </a:pPr>
          <a:r>
            <a:rPr lang="en-US" sz="1600" dirty="0">
              <a:solidFill>
                <a:schemeClr val="bg1"/>
              </a:solidFill>
              <a:latin typeface="Bierstadt" panose="020B0004020202020204" pitchFamily="34" charset="0"/>
            </a:rPr>
            <a:t>Contrast</a:t>
          </a:r>
        </a:p>
      </dgm:t>
    </dgm:pt>
    <dgm:pt modelId="{13AF1452-55B4-4475-9F01-3783F3B5BC51}" type="parTrans" cxnId="{6371639F-1F79-49FD-A153-3A2EE8EAE31A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94454CBE-B66C-4688-8552-A39E4469B2D5}" type="sibTrans" cxnId="{6371639F-1F79-49FD-A153-3A2EE8EAE31A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C2161B7F-2528-47E4-A1A1-AD514E0A84F3}">
      <dgm:prSet phldrT="[Text]" custT="1"/>
      <dgm:spPr/>
      <dgm:t>
        <a:bodyPr/>
        <a:lstStyle/>
        <a:p>
          <a:pPr>
            <a:buNone/>
          </a:pPr>
          <a:r>
            <a:rPr lang="en-US" sz="1600" dirty="0">
              <a:solidFill>
                <a:schemeClr val="bg1"/>
              </a:solidFill>
              <a:latin typeface="Bierstadt" panose="020B0004020202020204" pitchFamily="34" charset="0"/>
            </a:rPr>
            <a:t>Analyze</a:t>
          </a:r>
        </a:p>
      </dgm:t>
    </dgm:pt>
    <dgm:pt modelId="{4FE7F5A9-2C02-43C5-91A3-CAE8F4915057}" type="parTrans" cxnId="{5025EE87-70B3-4E92-B4D5-A0FAADBDFE85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F4D5EE1B-544A-4AA8-95F0-B202B3BC84A0}" type="sibTrans" cxnId="{5025EE87-70B3-4E92-B4D5-A0FAADBDFE85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5E3DDD9A-C25D-4F84-A905-231B04D0556D}">
      <dgm:prSet phldrT="[Text]" custT="1"/>
      <dgm:spPr/>
      <dgm:t>
        <a:bodyPr/>
        <a:lstStyle/>
        <a:p>
          <a:pPr>
            <a:buNone/>
          </a:pPr>
          <a:r>
            <a:rPr lang="en-US" sz="1600" dirty="0">
              <a:solidFill>
                <a:schemeClr val="bg1"/>
              </a:solidFill>
              <a:latin typeface="Bierstadt" panose="020B0004020202020204" pitchFamily="34" charset="0"/>
            </a:rPr>
            <a:t>Recommend</a:t>
          </a:r>
        </a:p>
      </dgm:t>
    </dgm:pt>
    <dgm:pt modelId="{2199371D-3EC4-4B17-8A4F-89724AEA9399}" type="parTrans" cxnId="{82004887-790B-431B-9702-D99D776E521B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CB9D2777-5D0E-4E1E-8AE2-6D8E8CB1ED11}" type="sibTrans" cxnId="{82004887-790B-431B-9702-D99D776E521B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78FA5A99-70F6-4F6E-BC57-297ACDAA5875}">
      <dgm:prSet phldrT="[Text]" custT="1"/>
      <dgm:spPr/>
      <dgm:t>
        <a:bodyPr/>
        <a:lstStyle/>
        <a:p>
          <a:pPr>
            <a:buNone/>
          </a:pPr>
          <a:r>
            <a:rPr lang="en-US" sz="1600" dirty="0">
              <a:solidFill>
                <a:schemeClr val="bg1"/>
              </a:solidFill>
              <a:latin typeface="Bierstadt" panose="020B0004020202020204" pitchFamily="34" charset="0"/>
            </a:rPr>
            <a:t>Evaluate</a:t>
          </a:r>
        </a:p>
      </dgm:t>
    </dgm:pt>
    <dgm:pt modelId="{7D43E6E3-3F4B-4F00-99E1-7832F4F3FE47}" type="parTrans" cxnId="{5E1F77FD-3262-4F8B-AAAA-E0DBB31A2870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F136355B-4795-451F-A889-2339C85FE6AD}" type="sibTrans" cxnId="{5E1F77FD-3262-4F8B-AAAA-E0DBB31A2870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FDF34F90-17C9-4780-9851-5DF3EB67A110}">
      <dgm:prSet phldrT="[Text]" custT="1"/>
      <dgm:spPr/>
      <dgm:t>
        <a:bodyPr/>
        <a:lstStyle/>
        <a:p>
          <a:pPr>
            <a:buNone/>
          </a:pPr>
          <a:r>
            <a:rPr lang="en-US" sz="1600" dirty="0">
              <a:solidFill>
                <a:schemeClr val="bg1"/>
              </a:solidFill>
              <a:latin typeface="Bierstadt" panose="020B0004020202020204" pitchFamily="34" charset="0"/>
            </a:rPr>
            <a:t>Argue</a:t>
          </a:r>
        </a:p>
      </dgm:t>
    </dgm:pt>
    <dgm:pt modelId="{A4826395-D2F5-46C5-8C90-EFCBB99EBF97}" type="parTrans" cxnId="{4D0BF6D0-2982-4C9F-9834-BE41C78E4584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C85F8C26-5173-4468-82EA-CEBA2471B9D4}" type="sibTrans" cxnId="{4D0BF6D0-2982-4C9F-9834-BE41C78E4584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CF128AAB-5110-438E-94AF-36A3F0BB1B27}">
      <dgm:prSet phldrT="[Text]" custT="1"/>
      <dgm:spPr/>
      <dgm:t>
        <a:bodyPr/>
        <a:lstStyle/>
        <a:p>
          <a:pPr>
            <a:buNone/>
          </a:pPr>
          <a:r>
            <a:rPr lang="en-US" sz="1600" dirty="0">
              <a:solidFill>
                <a:schemeClr val="bg1"/>
              </a:solidFill>
              <a:latin typeface="Bierstadt" panose="020B0004020202020204" pitchFamily="34" charset="0"/>
            </a:rPr>
            <a:t>Justify</a:t>
          </a:r>
        </a:p>
      </dgm:t>
    </dgm:pt>
    <dgm:pt modelId="{369C90B9-0ABF-4420-89A7-CEF568F02918}" type="sibTrans" cxnId="{9B41CD4E-E2A2-4159-ADCA-2D904A215B04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AEB28B5C-46C5-498F-B49C-3327AF1AD95C}" type="parTrans" cxnId="{9B41CD4E-E2A2-4159-ADCA-2D904A215B04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4FF62B04-27E5-494D-B397-72058129A6B8}">
      <dgm:prSet phldrT="[Text]" custT="1"/>
      <dgm:spPr/>
      <dgm:t>
        <a:bodyPr/>
        <a:lstStyle/>
        <a:p>
          <a:pPr>
            <a:buNone/>
          </a:pPr>
          <a:r>
            <a:rPr lang="en-US" sz="1600" dirty="0">
              <a:solidFill>
                <a:schemeClr val="bg1"/>
              </a:solidFill>
              <a:latin typeface="Bierstadt" panose="020B0004020202020204" pitchFamily="34" charset="0"/>
            </a:rPr>
            <a:t>Create</a:t>
          </a:r>
        </a:p>
      </dgm:t>
    </dgm:pt>
    <dgm:pt modelId="{E85336D1-4DB0-4625-AF44-8E73342ABD10}" type="parTrans" cxnId="{DCB856F3-9BCB-4E2B-9970-7C3D95105866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E79C280D-7E4B-4E42-A158-AFCEA60C1B45}" type="sibTrans" cxnId="{DCB856F3-9BCB-4E2B-9970-7C3D95105866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31299293-75CA-4FC8-A9A9-8B85BB2826A8}">
      <dgm:prSet phldrT="[Text]" custT="1"/>
      <dgm:spPr/>
      <dgm:t>
        <a:bodyPr/>
        <a:lstStyle/>
        <a:p>
          <a:pPr>
            <a:buNone/>
          </a:pPr>
          <a:r>
            <a:rPr lang="en-US" sz="1600" dirty="0">
              <a:solidFill>
                <a:schemeClr val="bg1"/>
              </a:solidFill>
              <a:latin typeface="Bierstadt" panose="020B0004020202020204" pitchFamily="34" charset="0"/>
            </a:rPr>
            <a:t>Predict</a:t>
          </a:r>
        </a:p>
      </dgm:t>
    </dgm:pt>
    <dgm:pt modelId="{EBDCCCFC-2EBE-4D1E-81D2-FA560A054B55}" type="parTrans" cxnId="{C78218A1-47C0-45F2-857D-AB6B95A2704A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542906D8-82A6-4B84-87E4-47B40C0455C8}" type="sibTrans" cxnId="{C78218A1-47C0-45F2-857D-AB6B95A2704A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8427E235-C62E-4084-BA8A-29B3FBB99F35}" type="pres">
      <dgm:prSet presAssocID="{C2826855-5742-4167-B921-4A224CA97FCB}" presName="Name0" presStyleCnt="0">
        <dgm:presLayoutVars>
          <dgm:dir/>
          <dgm:resizeHandles val="exact"/>
        </dgm:presLayoutVars>
      </dgm:prSet>
      <dgm:spPr/>
    </dgm:pt>
    <dgm:pt modelId="{952CFABB-B179-4B81-B2D7-B54CB6668999}" type="pres">
      <dgm:prSet presAssocID="{C2826855-5742-4167-B921-4A224CA97FCB}" presName="arrow" presStyleLbl="bgShp" presStyleIdx="0" presStyleCnt="1"/>
      <dgm:spPr>
        <a:solidFill>
          <a:schemeClr val="tx2">
            <a:lumMod val="20000"/>
            <a:lumOff val="80000"/>
          </a:schemeClr>
        </a:solidFill>
      </dgm:spPr>
    </dgm:pt>
    <dgm:pt modelId="{00A5269C-D1D2-4709-BC6C-2C3BEC934798}" type="pres">
      <dgm:prSet presAssocID="{C2826855-5742-4167-B921-4A224CA97FCB}" presName="points" presStyleCnt="0"/>
      <dgm:spPr/>
    </dgm:pt>
    <dgm:pt modelId="{53EC4B6B-AAF4-4111-8E5B-E0C1932EB733}" type="pres">
      <dgm:prSet presAssocID="{BBE5DC30-0A36-4F73-8F95-BC38C7EF884E}" presName="compositeA" presStyleCnt="0"/>
      <dgm:spPr/>
    </dgm:pt>
    <dgm:pt modelId="{DE4DAD8E-8632-4C28-A6A7-4F33EDB49617}" type="pres">
      <dgm:prSet presAssocID="{BBE5DC30-0A36-4F73-8F95-BC38C7EF884E}" presName="textA" presStyleLbl="revTx" presStyleIdx="0" presStyleCnt="6" custScaleX="192893">
        <dgm:presLayoutVars>
          <dgm:bulletEnabled val="1"/>
        </dgm:presLayoutVars>
      </dgm:prSet>
      <dgm:spPr/>
    </dgm:pt>
    <dgm:pt modelId="{F8AFDF30-A86F-4390-9F12-6372EC823ECC}" type="pres">
      <dgm:prSet presAssocID="{BBE5DC30-0A36-4F73-8F95-BC38C7EF884E}" presName="circleA" presStyleLbl="node1" presStyleIdx="0" presStyleCnt="6"/>
      <dgm:spPr/>
    </dgm:pt>
    <dgm:pt modelId="{1ED86158-7D15-447B-99C9-00AC98FB1E1F}" type="pres">
      <dgm:prSet presAssocID="{BBE5DC30-0A36-4F73-8F95-BC38C7EF884E}" presName="spaceA" presStyleCnt="0"/>
      <dgm:spPr/>
    </dgm:pt>
    <dgm:pt modelId="{94A8C41F-CE5D-4F1D-AFA9-784E3BC422A9}" type="pres">
      <dgm:prSet presAssocID="{CD2B5B58-7DA0-410C-9AE7-83FE7366B0B9}" presName="space" presStyleCnt="0"/>
      <dgm:spPr/>
    </dgm:pt>
    <dgm:pt modelId="{4F3AD216-88F5-499C-A362-CC012A0C3855}" type="pres">
      <dgm:prSet presAssocID="{8C19362B-27AB-4B51-876E-AA54DC052E40}" presName="compositeB" presStyleCnt="0"/>
      <dgm:spPr/>
    </dgm:pt>
    <dgm:pt modelId="{1E484803-206E-4F78-983B-F4356D9B8CD7}" type="pres">
      <dgm:prSet presAssocID="{8C19362B-27AB-4B51-876E-AA54DC052E40}" presName="textB" presStyleLbl="revTx" presStyleIdx="1" presStyleCnt="6" custScaleX="201475">
        <dgm:presLayoutVars>
          <dgm:bulletEnabled val="1"/>
        </dgm:presLayoutVars>
      </dgm:prSet>
      <dgm:spPr/>
    </dgm:pt>
    <dgm:pt modelId="{583CB659-88C9-4FFE-BAAF-FF23B7F8CE93}" type="pres">
      <dgm:prSet presAssocID="{8C19362B-27AB-4B51-876E-AA54DC052E40}" presName="circleB" presStyleLbl="node1" presStyleIdx="1" presStyleCnt="6"/>
      <dgm:spPr/>
    </dgm:pt>
    <dgm:pt modelId="{F270126D-71FF-4426-BDBF-B94EED4290FE}" type="pres">
      <dgm:prSet presAssocID="{8C19362B-27AB-4B51-876E-AA54DC052E40}" presName="spaceB" presStyleCnt="0"/>
      <dgm:spPr/>
    </dgm:pt>
    <dgm:pt modelId="{A3438474-663F-4DEF-B01D-F50C89820A3B}" type="pres">
      <dgm:prSet presAssocID="{54538024-2A2D-4FF3-92C7-91D96C02C26D}" presName="space" presStyleCnt="0"/>
      <dgm:spPr/>
    </dgm:pt>
    <dgm:pt modelId="{B17430E5-539E-44B6-8375-3829ABBF9FCB}" type="pres">
      <dgm:prSet presAssocID="{50EB46AA-56B5-4D00-85D5-E18D5DDC0B72}" presName="compositeA" presStyleCnt="0"/>
      <dgm:spPr/>
    </dgm:pt>
    <dgm:pt modelId="{5B09CA4D-861E-4524-A702-869293F0C344}" type="pres">
      <dgm:prSet presAssocID="{50EB46AA-56B5-4D00-85D5-E18D5DDC0B72}" presName="textA" presStyleLbl="revTx" presStyleIdx="2" presStyleCnt="6" custScaleX="165537">
        <dgm:presLayoutVars>
          <dgm:bulletEnabled val="1"/>
        </dgm:presLayoutVars>
      </dgm:prSet>
      <dgm:spPr/>
    </dgm:pt>
    <dgm:pt modelId="{4AC2E494-D344-49A4-B41E-0540C028B3C6}" type="pres">
      <dgm:prSet presAssocID="{50EB46AA-56B5-4D00-85D5-E18D5DDC0B72}" presName="circleA" presStyleLbl="node1" presStyleIdx="2" presStyleCnt="6"/>
      <dgm:spPr/>
    </dgm:pt>
    <dgm:pt modelId="{140332D3-5886-4B8E-BAC6-1DD061D3D5D8}" type="pres">
      <dgm:prSet presAssocID="{50EB46AA-56B5-4D00-85D5-E18D5DDC0B72}" presName="spaceA" presStyleCnt="0"/>
      <dgm:spPr/>
    </dgm:pt>
    <dgm:pt modelId="{937546B8-F070-4D77-A686-BCBE7B4D019C}" type="pres">
      <dgm:prSet presAssocID="{0902FCFA-500A-45D0-90F3-B6E413BC8D39}" presName="space" presStyleCnt="0"/>
      <dgm:spPr/>
    </dgm:pt>
    <dgm:pt modelId="{3E31FC85-50ED-4C57-8D43-E515B13D1088}" type="pres">
      <dgm:prSet presAssocID="{CE3E28E9-1939-4030-849B-4F3D46E85249}" presName="compositeB" presStyleCnt="0"/>
      <dgm:spPr/>
    </dgm:pt>
    <dgm:pt modelId="{CA18399E-DD17-4562-AA12-010EF8AC1100}" type="pres">
      <dgm:prSet presAssocID="{CE3E28E9-1939-4030-849B-4F3D46E85249}" presName="textB" presStyleLbl="revTx" presStyleIdx="3" presStyleCnt="6" custScaleX="206312">
        <dgm:presLayoutVars>
          <dgm:bulletEnabled val="1"/>
        </dgm:presLayoutVars>
      </dgm:prSet>
      <dgm:spPr/>
    </dgm:pt>
    <dgm:pt modelId="{06570F07-9A59-4CD6-9AE4-859182C50C1E}" type="pres">
      <dgm:prSet presAssocID="{CE3E28E9-1939-4030-849B-4F3D46E85249}" presName="circleB" presStyleLbl="node1" presStyleIdx="3" presStyleCnt="6"/>
      <dgm:spPr/>
    </dgm:pt>
    <dgm:pt modelId="{8E218C1D-4AC3-464E-97F0-187ADB50BD57}" type="pres">
      <dgm:prSet presAssocID="{CE3E28E9-1939-4030-849B-4F3D46E85249}" presName="spaceB" presStyleCnt="0"/>
      <dgm:spPr/>
    </dgm:pt>
    <dgm:pt modelId="{9C1FBD3C-1472-4F01-B3E0-93C76B901E87}" type="pres">
      <dgm:prSet presAssocID="{3436E9BC-5C20-445F-822F-4AFAC3762E28}" presName="space" presStyleCnt="0"/>
      <dgm:spPr/>
    </dgm:pt>
    <dgm:pt modelId="{32CC6277-C17F-47B2-A43E-C6BB785E3D54}" type="pres">
      <dgm:prSet presAssocID="{4B7DC52E-2237-4194-8DEC-D8389EA7A0C1}" presName="compositeA" presStyleCnt="0"/>
      <dgm:spPr/>
    </dgm:pt>
    <dgm:pt modelId="{173734B6-0E67-4968-8BB7-13D8512DF6F1}" type="pres">
      <dgm:prSet presAssocID="{4B7DC52E-2237-4194-8DEC-D8389EA7A0C1}" presName="textA" presStyleLbl="revTx" presStyleIdx="4" presStyleCnt="6" custScaleX="200308">
        <dgm:presLayoutVars>
          <dgm:bulletEnabled val="1"/>
        </dgm:presLayoutVars>
      </dgm:prSet>
      <dgm:spPr/>
    </dgm:pt>
    <dgm:pt modelId="{DBC4B33F-E652-46F4-A260-77148B497595}" type="pres">
      <dgm:prSet presAssocID="{4B7DC52E-2237-4194-8DEC-D8389EA7A0C1}" presName="circleA" presStyleLbl="node1" presStyleIdx="4" presStyleCnt="6"/>
      <dgm:spPr/>
    </dgm:pt>
    <dgm:pt modelId="{409A83AC-41D4-4AC7-B368-49D7BD9E5EE3}" type="pres">
      <dgm:prSet presAssocID="{4B7DC52E-2237-4194-8DEC-D8389EA7A0C1}" presName="spaceA" presStyleCnt="0"/>
      <dgm:spPr/>
    </dgm:pt>
    <dgm:pt modelId="{DA095FB0-84F6-4541-9ED0-50D8666E4A0B}" type="pres">
      <dgm:prSet presAssocID="{0BD95E36-B599-4B07-AEEC-390B55BB91E0}" presName="space" presStyleCnt="0"/>
      <dgm:spPr/>
    </dgm:pt>
    <dgm:pt modelId="{CF18C6EF-90E3-470C-84AC-3FCE236F5917}" type="pres">
      <dgm:prSet presAssocID="{00D51F1D-B2FB-4B6A-89DC-46CF0915C93F}" presName="compositeB" presStyleCnt="0"/>
      <dgm:spPr/>
    </dgm:pt>
    <dgm:pt modelId="{72B10119-87AE-4BA9-8465-5D772B4A0CAB}" type="pres">
      <dgm:prSet presAssocID="{00D51F1D-B2FB-4B6A-89DC-46CF0915C93F}" presName="textB" presStyleLbl="revTx" presStyleIdx="5" presStyleCnt="6" custScaleX="154780">
        <dgm:presLayoutVars>
          <dgm:bulletEnabled val="1"/>
        </dgm:presLayoutVars>
      </dgm:prSet>
      <dgm:spPr/>
    </dgm:pt>
    <dgm:pt modelId="{3DE72352-FEBD-4FD7-96B0-266A0817AB8E}" type="pres">
      <dgm:prSet presAssocID="{00D51F1D-B2FB-4B6A-89DC-46CF0915C93F}" presName="circleB" presStyleLbl="node1" presStyleIdx="5" presStyleCnt="6"/>
      <dgm:spPr>
        <a:solidFill>
          <a:srgbClr val="C00000"/>
        </a:solidFill>
      </dgm:spPr>
    </dgm:pt>
    <dgm:pt modelId="{00E07485-0D87-43AD-8FD5-FB2C1F85D6AE}" type="pres">
      <dgm:prSet presAssocID="{00D51F1D-B2FB-4B6A-89DC-46CF0915C93F}" presName="spaceB" presStyleCnt="0"/>
      <dgm:spPr/>
    </dgm:pt>
  </dgm:ptLst>
  <dgm:cxnLst>
    <dgm:cxn modelId="{9E921705-C79E-4FD3-8F17-272866ACBE1D}" type="presOf" srcId="{8982C08C-1A3F-493C-8CE9-1F1D0D0006EB}" destId="{CA18399E-DD17-4562-AA12-010EF8AC1100}" srcOrd="0" destOrd="3" presId="urn:microsoft.com/office/officeart/2005/8/layout/hProcess11"/>
    <dgm:cxn modelId="{BEBB4909-BA4A-47F1-A208-0E5755310F60}" srcId="{8C19362B-27AB-4B51-876E-AA54DC052E40}" destId="{6DA9A174-D1E1-4751-8F18-604F2E1FE452}" srcOrd="0" destOrd="0" parTransId="{95958C0D-4DBA-4843-BC8D-9C2D835B4AEA}" sibTransId="{D5EEBECE-293B-4D4E-AD85-E12C1B4741EF}"/>
    <dgm:cxn modelId="{F6CB450A-6B7C-489A-8A0B-41F9BCA8D37B}" type="presOf" srcId="{6DA9A174-D1E1-4751-8F18-604F2E1FE452}" destId="{1E484803-206E-4F78-983B-F4356D9B8CD7}" srcOrd="0" destOrd="1" presId="urn:microsoft.com/office/officeart/2005/8/layout/hProcess11"/>
    <dgm:cxn modelId="{2924750C-EB29-4951-8DE4-4DFAC220B4B7}" srcId="{CE3E28E9-1939-4030-849B-4F3D46E85249}" destId="{505CA3F2-1021-4D16-BDF4-B6626BF3BFD6}" srcOrd="1" destOrd="0" parTransId="{BEACF889-0504-414B-B638-67DA18BDA72D}" sibTransId="{ED6A1806-F29F-4787-A19B-10EB045D984D}"/>
    <dgm:cxn modelId="{C725E20E-54CB-40C3-A516-7E271CA5AB65}" type="presOf" srcId="{5E3DDD9A-C25D-4F84-A905-231B04D0556D}" destId="{173734B6-0E67-4968-8BB7-13D8512DF6F1}" srcOrd="0" destOrd="1" presId="urn:microsoft.com/office/officeart/2005/8/layout/hProcess11"/>
    <dgm:cxn modelId="{A54AF70E-E968-45E3-B6D6-E3435DB56951}" type="presOf" srcId="{00D51F1D-B2FB-4B6A-89DC-46CF0915C93F}" destId="{72B10119-87AE-4BA9-8465-5D772B4A0CAB}" srcOrd="0" destOrd="0" presId="urn:microsoft.com/office/officeart/2005/8/layout/hProcess11"/>
    <dgm:cxn modelId="{FFB5DA0F-83A3-4791-92AE-A0B5C74BA153}" srcId="{C2826855-5742-4167-B921-4A224CA97FCB}" destId="{CE3E28E9-1939-4030-849B-4F3D46E85249}" srcOrd="3" destOrd="0" parTransId="{333185E2-425D-4260-8E1D-59B01D223E62}" sibTransId="{3436E9BC-5C20-445F-822F-4AFAC3762E28}"/>
    <dgm:cxn modelId="{031CD42D-3271-4DFC-8389-A1CD96BCD219}" srcId="{C2826855-5742-4167-B921-4A224CA97FCB}" destId="{BBE5DC30-0A36-4F73-8F95-BC38C7EF884E}" srcOrd="0" destOrd="0" parTransId="{51CB1A75-6DEC-4789-9B86-8584F7F574C8}" sibTransId="{CD2B5B58-7DA0-410C-9AE7-83FE7366B0B9}"/>
    <dgm:cxn modelId="{8094F82D-E58E-4157-8CE8-F678BB50D027}" type="presOf" srcId="{8C19362B-27AB-4B51-876E-AA54DC052E40}" destId="{1E484803-206E-4F78-983B-F4356D9B8CD7}" srcOrd="0" destOrd="0" presId="urn:microsoft.com/office/officeart/2005/8/layout/hProcess11"/>
    <dgm:cxn modelId="{8DAD8141-F36F-4192-B886-DEB71EB00596}" type="presOf" srcId="{CF555027-D165-4DBF-933B-FD9A0B6DA359}" destId="{DE4DAD8E-8632-4C28-A6A7-4F33EDB49617}" srcOrd="0" destOrd="2" presId="urn:microsoft.com/office/officeart/2005/8/layout/hProcess11"/>
    <dgm:cxn modelId="{38EF3D62-5D8A-40B5-A9F2-B5874418556D}" srcId="{8C19362B-27AB-4B51-876E-AA54DC052E40}" destId="{4E4173C1-AADF-44BD-939E-A3A0F9091556}" srcOrd="1" destOrd="0" parTransId="{4372DEE3-D41A-4301-90F5-3D488B037DA9}" sibTransId="{DC59BE06-34B4-4DAB-B825-CE12F8654624}"/>
    <dgm:cxn modelId="{9752D664-AC0C-4CD9-9229-CB002B1CB5A1}" type="presOf" srcId="{505CA3F2-1021-4D16-BDF4-B6626BF3BFD6}" destId="{CA18399E-DD17-4562-AA12-010EF8AC1100}" srcOrd="0" destOrd="2" presId="urn:microsoft.com/office/officeart/2005/8/layout/hProcess11"/>
    <dgm:cxn modelId="{BD4FAB67-399B-44CC-92B5-E40E1009C2E5}" srcId="{BBE5DC30-0A36-4F73-8F95-BC38C7EF884E}" destId="{552D3495-10EF-476A-8E9D-25E5177BE941}" srcOrd="0" destOrd="0" parTransId="{13D4D036-5F45-47E1-83E7-E90510D4DB3D}" sibTransId="{181A2253-672B-45C0-AC10-F3C9CF016563}"/>
    <dgm:cxn modelId="{D40BCE49-B6A6-4808-8286-1EBE96AEF52A}" type="presOf" srcId="{FDF34F90-17C9-4780-9851-5DF3EB67A110}" destId="{173734B6-0E67-4968-8BB7-13D8512DF6F1}" srcOrd="0" destOrd="4" presId="urn:microsoft.com/office/officeart/2005/8/layout/hProcess11"/>
    <dgm:cxn modelId="{6916FC6B-1F31-4536-9CB7-16C15B477B3F}" type="presOf" srcId="{6E9A1B84-DC5D-4560-9DD9-01AC15AF34B2}" destId="{CA18399E-DD17-4562-AA12-010EF8AC1100}" srcOrd="0" destOrd="1" presId="urn:microsoft.com/office/officeart/2005/8/layout/hProcess11"/>
    <dgm:cxn modelId="{9B41CD4E-E2A2-4159-ADCA-2D904A215B04}" srcId="{4B7DC52E-2237-4194-8DEC-D8389EA7A0C1}" destId="{CF128AAB-5110-438E-94AF-36A3F0BB1B27}" srcOrd="1" destOrd="0" parTransId="{AEB28B5C-46C5-498F-B49C-3327AF1AD95C}" sibTransId="{369C90B9-0ABF-4420-89A7-CEF568F02918}"/>
    <dgm:cxn modelId="{9EE4F84E-2502-4C96-B150-B74FD2F82B5E}" srcId="{50EB46AA-56B5-4D00-85D5-E18D5DDC0B72}" destId="{1657E9B9-CFFA-490E-A78A-0FDEB8625A70}" srcOrd="0" destOrd="0" parTransId="{80FD9520-163E-4AD9-80E8-FBF21D60530F}" sibTransId="{C725B3D8-A372-45B8-BA8B-A41F50C4C2E9}"/>
    <dgm:cxn modelId="{2C823151-EA0E-4695-BC5F-3AD691BEF510}" type="presOf" srcId="{4E4173C1-AADF-44BD-939E-A3A0F9091556}" destId="{1E484803-206E-4F78-983B-F4356D9B8CD7}" srcOrd="0" destOrd="2" presId="urn:microsoft.com/office/officeart/2005/8/layout/hProcess11"/>
    <dgm:cxn modelId="{AF451552-63D6-42EE-9D6C-38006B45E6AD}" type="presOf" srcId="{78FA5A99-70F6-4F6E-BC57-297ACDAA5875}" destId="{173734B6-0E67-4968-8BB7-13D8512DF6F1}" srcOrd="0" destOrd="3" presId="urn:microsoft.com/office/officeart/2005/8/layout/hProcess11"/>
    <dgm:cxn modelId="{DA0ED458-F5E8-427A-B6B2-8822699C23FA}" srcId="{C2826855-5742-4167-B921-4A224CA97FCB}" destId="{00D51F1D-B2FB-4B6A-89DC-46CF0915C93F}" srcOrd="5" destOrd="0" parTransId="{F4DBFDF9-1362-4080-832D-58B2499C9DEC}" sibTransId="{5ACFF01F-BAC3-4A1F-84DD-502B3332161C}"/>
    <dgm:cxn modelId="{10A11A7A-F26A-4057-BC74-45D1D4067FA7}" type="presOf" srcId="{C2161B7F-2528-47E4-A1A1-AD514E0A84F3}" destId="{CA18399E-DD17-4562-AA12-010EF8AC1100}" srcOrd="0" destOrd="5" presId="urn:microsoft.com/office/officeart/2005/8/layout/hProcess11"/>
    <dgm:cxn modelId="{563A0A7C-41D6-4079-934A-028B71759F65}" type="presOf" srcId="{4B7DC52E-2237-4194-8DEC-D8389EA7A0C1}" destId="{173734B6-0E67-4968-8BB7-13D8512DF6F1}" srcOrd="0" destOrd="0" presId="urn:microsoft.com/office/officeart/2005/8/layout/hProcess11"/>
    <dgm:cxn modelId="{5EE67580-93FE-442C-B027-D95DE0555599}" srcId="{50EB46AA-56B5-4D00-85D5-E18D5DDC0B72}" destId="{BA0B96ED-6FF5-46F5-A9AC-1C6103B4278E}" srcOrd="1" destOrd="0" parTransId="{CB255137-E705-45D4-A52E-9519B9A33A7F}" sibTransId="{3EB2EA87-66C6-4CC3-B0FD-3D3CF97CD5FB}"/>
    <dgm:cxn modelId="{82004887-790B-431B-9702-D99D776E521B}" srcId="{4B7DC52E-2237-4194-8DEC-D8389EA7A0C1}" destId="{5E3DDD9A-C25D-4F84-A905-231B04D0556D}" srcOrd="0" destOrd="0" parTransId="{2199371D-3EC4-4B17-8A4F-89724AEA9399}" sibTransId="{CB9D2777-5D0E-4E1E-8AE2-6D8E8CB1ED11}"/>
    <dgm:cxn modelId="{5025EE87-70B3-4E92-B4D5-A0FAADBDFE85}" srcId="{CE3E28E9-1939-4030-849B-4F3D46E85249}" destId="{C2161B7F-2528-47E4-A1A1-AD514E0A84F3}" srcOrd="4" destOrd="0" parTransId="{4FE7F5A9-2C02-43C5-91A3-CAE8F4915057}" sibTransId="{F4D5EE1B-544A-4AA8-95F0-B202B3BC84A0}"/>
    <dgm:cxn modelId="{814F6589-9997-4BC7-A37C-0201F409B414}" srcId="{C2826855-5742-4167-B921-4A224CA97FCB}" destId="{4B7DC52E-2237-4194-8DEC-D8389EA7A0C1}" srcOrd="4" destOrd="0" parTransId="{D6F25553-AA73-4539-BCA0-E2652D89A387}" sibTransId="{0BD95E36-B599-4B07-AEEC-390B55BB91E0}"/>
    <dgm:cxn modelId="{101F278A-24BB-4D85-950D-8E1D96DD80BA}" type="presOf" srcId="{CF128AAB-5110-438E-94AF-36A3F0BB1B27}" destId="{173734B6-0E67-4968-8BB7-13D8512DF6F1}" srcOrd="0" destOrd="2" presId="urn:microsoft.com/office/officeart/2005/8/layout/hProcess11"/>
    <dgm:cxn modelId="{6758BF9D-2B37-43D7-847D-A3914564A0CE}" type="presOf" srcId="{1657E9B9-CFFA-490E-A78A-0FDEB8625A70}" destId="{5B09CA4D-861E-4524-A702-869293F0C344}" srcOrd="0" destOrd="1" presId="urn:microsoft.com/office/officeart/2005/8/layout/hProcess11"/>
    <dgm:cxn modelId="{6371639F-1F79-49FD-A153-3A2EE8EAE31A}" srcId="{CE3E28E9-1939-4030-849B-4F3D46E85249}" destId="{8982C08C-1A3F-493C-8CE9-1F1D0D0006EB}" srcOrd="2" destOrd="0" parTransId="{13AF1452-55B4-4475-9F01-3783F3B5BC51}" sibTransId="{94454CBE-B66C-4688-8552-A39E4469B2D5}"/>
    <dgm:cxn modelId="{C78218A1-47C0-45F2-857D-AB6B95A2704A}" srcId="{00D51F1D-B2FB-4B6A-89DC-46CF0915C93F}" destId="{31299293-75CA-4FC8-A9A9-8B85BB2826A8}" srcOrd="1" destOrd="0" parTransId="{EBDCCCFC-2EBE-4D1E-81D2-FA560A054B55}" sibTransId="{542906D8-82A6-4B84-87E4-47B40C0455C8}"/>
    <dgm:cxn modelId="{8BCBDEAA-7F7C-4F9D-969D-F3466284F095}" srcId="{BBE5DC30-0A36-4F73-8F95-BC38C7EF884E}" destId="{CF555027-D165-4DBF-933B-FD9A0B6DA359}" srcOrd="1" destOrd="0" parTransId="{54B09193-6C3A-430D-AD56-F3E5AE167D71}" sibTransId="{B09A4476-309A-4CAD-A733-EBF0F27CC6E9}"/>
    <dgm:cxn modelId="{9FEA4DB7-994E-41FB-BE84-49E8C7296791}" type="presOf" srcId="{31299293-75CA-4FC8-A9A9-8B85BB2826A8}" destId="{72B10119-87AE-4BA9-8465-5D772B4A0CAB}" srcOrd="0" destOrd="2" presId="urn:microsoft.com/office/officeart/2005/8/layout/hProcess11"/>
    <dgm:cxn modelId="{4B63DAB8-6119-4933-B05F-D9DDC61C5271}" type="presOf" srcId="{50EB46AA-56B5-4D00-85D5-E18D5DDC0B72}" destId="{5B09CA4D-861E-4524-A702-869293F0C344}" srcOrd="0" destOrd="0" presId="urn:microsoft.com/office/officeart/2005/8/layout/hProcess11"/>
    <dgm:cxn modelId="{5D756FBB-B654-4B15-9763-1D4DD74F4F66}" type="presOf" srcId="{E54F16B5-F700-46B6-9441-C3B081F5C573}" destId="{CA18399E-DD17-4562-AA12-010EF8AC1100}" srcOrd="0" destOrd="4" presId="urn:microsoft.com/office/officeart/2005/8/layout/hProcess11"/>
    <dgm:cxn modelId="{406C85BD-A60C-4509-98DB-E41A4CC16EEE}" srcId="{CE3E28E9-1939-4030-849B-4F3D46E85249}" destId="{6E9A1B84-DC5D-4560-9DD9-01AC15AF34B2}" srcOrd="0" destOrd="0" parTransId="{E632A754-9C3F-49FF-B25F-46804FB6CC96}" sibTransId="{5E1430D0-B76A-42E6-9AC8-FD13F61018A7}"/>
    <dgm:cxn modelId="{72C353C7-EB2F-431B-B3B8-B410C8DE6C5A}" type="presOf" srcId="{BBE5DC30-0A36-4F73-8F95-BC38C7EF884E}" destId="{DE4DAD8E-8632-4C28-A6A7-4F33EDB49617}" srcOrd="0" destOrd="0" presId="urn:microsoft.com/office/officeart/2005/8/layout/hProcess11"/>
    <dgm:cxn modelId="{C3B9A7CB-89DE-4F5E-8E0E-51F6FEF8CAC2}" type="presOf" srcId="{4FF62B04-27E5-494D-B397-72058129A6B8}" destId="{72B10119-87AE-4BA9-8465-5D772B4A0CAB}" srcOrd="0" destOrd="1" presId="urn:microsoft.com/office/officeart/2005/8/layout/hProcess11"/>
    <dgm:cxn modelId="{4D0BF6D0-2982-4C9F-9834-BE41C78E4584}" srcId="{4B7DC52E-2237-4194-8DEC-D8389EA7A0C1}" destId="{FDF34F90-17C9-4780-9851-5DF3EB67A110}" srcOrd="3" destOrd="0" parTransId="{A4826395-D2F5-46C5-8C90-EFCBB99EBF97}" sibTransId="{C85F8C26-5173-4468-82EA-CEBA2471B9D4}"/>
    <dgm:cxn modelId="{B4D3EBD8-4D60-4519-B143-7F2107771B28}" type="presOf" srcId="{CE3E28E9-1939-4030-849B-4F3D46E85249}" destId="{CA18399E-DD17-4562-AA12-010EF8AC1100}" srcOrd="0" destOrd="0" presId="urn:microsoft.com/office/officeart/2005/8/layout/hProcess11"/>
    <dgm:cxn modelId="{BDF5D1E6-CC8D-4F8A-9E76-8D0CD34761AD}" type="presOf" srcId="{BA0B96ED-6FF5-46F5-A9AC-1C6103B4278E}" destId="{5B09CA4D-861E-4524-A702-869293F0C344}" srcOrd="0" destOrd="2" presId="urn:microsoft.com/office/officeart/2005/8/layout/hProcess11"/>
    <dgm:cxn modelId="{F00F8BEA-B17F-49E6-BC01-AEA789E7508E}" srcId="{C2826855-5742-4167-B921-4A224CA97FCB}" destId="{8C19362B-27AB-4B51-876E-AA54DC052E40}" srcOrd="1" destOrd="0" parTransId="{36ABDCE2-894C-4299-BF85-7888A47B63DB}" sibTransId="{54538024-2A2D-4FF3-92C7-91D96C02C26D}"/>
    <dgm:cxn modelId="{D490DEF1-D983-469F-B50F-A5C4495B2143}" type="presOf" srcId="{C2826855-5742-4167-B921-4A224CA97FCB}" destId="{8427E235-C62E-4084-BA8A-29B3FBB99F35}" srcOrd="0" destOrd="0" presId="urn:microsoft.com/office/officeart/2005/8/layout/hProcess11"/>
    <dgm:cxn modelId="{DCB856F3-9BCB-4E2B-9970-7C3D95105866}" srcId="{00D51F1D-B2FB-4B6A-89DC-46CF0915C93F}" destId="{4FF62B04-27E5-494D-B397-72058129A6B8}" srcOrd="0" destOrd="0" parTransId="{E85336D1-4DB0-4625-AF44-8E73342ABD10}" sibTransId="{E79C280D-7E4B-4E42-A158-AFCEA60C1B45}"/>
    <dgm:cxn modelId="{97AB9EF3-44D7-4C89-B2F6-6BE3E6AD9BB2}" srcId="{C2826855-5742-4167-B921-4A224CA97FCB}" destId="{50EB46AA-56B5-4D00-85D5-E18D5DDC0B72}" srcOrd="2" destOrd="0" parTransId="{C297B36C-442E-421E-B772-B2A34A3C06EC}" sibTransId="{0902FCFA-500A-45D0-90F3-B6E413BC8D39}"/>
    <dgm:cxn modelId="{B8B3EEF6-4CCC-437D-B83A-F936B9F5965A}" type="presOf" srcId="{552D3495-10EF-476A-8E9D-25E5177BE941}" destId="{DE4DAD8E-8632-4C28-A6A7-4F33EDB49617}" srcOrd="0" destOrd="1" presId="urn:microsoft.com/office/officeart/2005/8/layout/hProcess11"/>
    <dgm:cxn modelId="{5E1F77FD-3262-4F8B-AAAA-E0DBB31A2870}" srcId="{4B7DC52E-2237-4194-8DEC-D8389EA7A0C1}" destId="{78FA5A99-70F6-4F6E-BC57-297ACDAA5875}" srcOrd="2" destOrd="0" parTransId="{7D43E6E3-3F4B-4F00-99E1-7832F4F3FE47}" sibTransId="{F136355B-4795-451F-A889-2339C85FE6AD}"/>
    <dgm:cxn modelId="{46ECAAFE-F8DD-4B7A-A427-A05BA2D7EB26}" srcId="{CE3E28E9-1939-4030-849B-4F3D46E85249}" destId="{E54F16B5-F700-46B6-9441-C3B081F5C573}" srcOrd="3" destOrd="0" parTransId="{18BEE057-142C-485D-9998-4E285CFAA389}" sibTransId="{9AB121FB-3673-465A-99CD-CF5551E3EE6E}"/>
    <dgm:cxn modelId="{E5B06FEE-456D-4C96-8E83-A40FE27B20C7}" type="presParOf" srcId="{8427E235-C62E-4084-BA8A-29B3FBB99F35}" destId="{952CFABB-B179-4B81-B2D7-B54CB6668999}" srcOrd="0" destOrd="0" presId="urn:microsoft.com/office/officeart/2005/8/layout/hProcess11"/>
    <dgm:cxn modelId="{37DC4051-39B3-4518-BA2D-A0FD782F281B}" type="presParOf" srcId="{8427E235-C62E-4084-BA8A-29B3FBB99F35}" destId="{00A5269C-D1D2-4709-BC6C-2C3BEC934798}" srcOrd="1" destOrd="0" presId="urn:microsoft.com/office/officeart/2005/8/layout/hProcess11"/>
    <dgm:cxn modelId="{495B5590-F4FE-4B28-91CF-6D85DEB062F9}" type="presParOf" srcId="{00A5269C-D1D2-4709-BC6C-2C3BEC934798}" destId="{53EC4B6B-AAF4-4111-8E5B-E0C1932EB733}" srcOrd="0" destOrd="0" presId="urn:microsoft.com/office/officeart/2005/8/layout/hProcess11"/>
    <dgm:cxn modelId="{B0274BE3-11B1-4683-A8F3-12551069782A}" type="presParOf" srcId="{53EC4B6B-AAF4-4111-8E5B-E0C1932EB733}" destId="{DE4DAD8E-8632-4C28-A6A7-4F33EDB49617}" srcOrd="0" destOrd="0" presId="urn:microsoft.com/office/officeart/2005/8/layout/hProcess11"/>
    <dgm:cxn modelId="{F2F61C97-AA13-41C4-A2B0-BFB3498C3458}" type="presParOf" srcId="{53EC4B6B-AAF4-4111-8E5B-E0C1932EB733}" destId="{F8AFDF30-A86F-4390-9F12-6372EC823ECC}" srcOrd="1" destOrd="0" presId="urn:microsoft.com/office/officeart/2005/8/layout/hProcess11"/>
    <dgm:cxn modelId="{6211F98F-8B79-4239-BC64-7D9C39B27569}" type="presParOf" srcId="{53EC4B6B-AAF4-4111-8E5B-E0C1932EB733}" destId="{1ED86158-7D15-447B-99C9-00AC98FB1E1F}" srcOrd="2" destOrd="0" presId="urn:microsoft.com/office/officeart/2005/8/layout/hProcess11"/>
    <dgm:cxn modelId="{54E20466-C27A-4DE8-A23A-AF4E7656FD00}" type="presParOf" srcId="{00A5269C-D1D2-4709-BC6C-2C3BEC934798}" destId="{94A8C41F-CE5D-4F1D-AFA9-784E3BC422A9}" srcOrd="1" destOrd="0" presId="urn:microsoft.com/office/officeart/2005/8/layout/hProcess11"/>
    <dgm:cxn modelId="{58961588-5842-4578-AF48-A39D0197D80E}" type="presParOf" srcId="{00A5269C-D1D2-4709-BC6C-2C3BEC934798}" destId="{4F3AD216-88F5-499C-A362-CC012A0C3855}" srcOrd="2" destOrd="0" presId="urn:microsoft.com/office/officeart/2005/8/layout/hProcess11"/>
    <dgm:cxn modelId="{CB2C0471-22CB-4806-83C0-3AFC8050EE62}" type="presParOf" srcId="{4F3AD216-88F5-499C-A362-CC012A0C3855}" destId="{1E484803-206E-4F78-983B-F4356D9B8CD7}" srcOrd="0" destOrd="0" presId="urn:microsoft.com/office/officeart/2005/8/layout/hProcess11"/>
    <dgm:cxn modelId="{C26BB936-C93C-41B9-88E9-F78FC16920AF}" type="presParOf" srcId="{4F3AD216-88F5-499C-A362-CC012A0C3855}" destId="{583CB659-88C9-4FFE-BAAF-FF23B7F8CE93}" srcOrd="1" destOrd="0" presId="urn:microsoft.com/office/officeart/2005/8/layout/hProcess11"/>
    <dgm:cxn modelId="{B60CB82A-ED3B-46A3-BA2D-42EEC476A579}" type="presParOf" srcId="{4F3AD216-88F5-499C-A362-CC012A0C3855}" destId="{F270126D-71FF-4426-BDBF-B94EED4290FE}" srcOrd="2" destOrd="0" presId="urn:microsoft.com/office/officeart/2005/8/layout/hProcess11"/>
    <dgm:cxn modelId="{00F52C15-CEE9-44A8-ABF1-1BC952B0FC8F}" type="presParOf" srcId="{00A5269C-D1D2-4709-BC6C-2C3BEC934798}" destId="{A3438474-663F-4DEF-B01D-F50C89820A3B}" srcOrd="3" destOrd="0" presId="urn:microsoft.com/office/officeart/2005/8/layout/hProcess11"/>
    <dgm:cxn modelId="{08D96F67-12D6-481C-80AD-62F4F3F9CFBD}" type="presParOf" srcId="{00A5269C-D1D2-4709-BC6C-2C3BEC934798}" destId="{B17430E5-539E-44B6-8375-3829ABBF9FCB}" srcOrd="4" destOrd="0" presId="urn:microsoft.com/office/officeart/2005/8/layout/hProcess11"/>
    <dgm:cxn modelId="{6D701744-2A18-45BB-9073-E9FA73A0FA26}" type="presParOf" srcId="{B17430E5-539E-44B6-8375-3829ABBF9FCB}" destId="{5B09CA4D-861E-4524-A702-869293F0C344}" srcOrd="0" destOrd="0" presId="urn:microsoft.com/office/officeart/2005/8/layout/hProcess11"/>
    <dgm:cxn modelId="{D5C073ED-A840-4EDD-B5E5-1AED5D9EE9FB}" type="presParOf" srcId="{B17430E5-539E-44B6-8375-3829ABBF9FCB}" destId="{4AC2E494-D344-49A4-B41E-0540C028B3C6}" srcOrd="1" destOrd="0" presId="urn:microsoft.com/office/officeart/2005/8/layout/hProcess11"/>
    <dgm:cxn modelId="{5AD70F31-C6BE-4E99-9FC1-31652582169A}" type="presParOf" srcId="{B17430E5-539E-44B6-8375-3829ABBF9FCB}" destId="{140332D3-5886-4B8E-BAC6-1DD061D3D5D8}" srcOrd="2" destOrd="0" presId="urn:microsoft.com/office/officeart/2005/8/layout/hProcess11"/>
    <dgm:cxn modelId="{34093ED8-9BC7-43E6-AD99-B2E7B0622BBD}" type="presParOf" srcId="{00A5269C-D1D2-4709-BC6C-2C3BEC934798}" destId="{937546B8-F070-4D77-A686-BCBE7B4D019C}" srcOrd="5" destOrd="0" presId="urn:microsoft.com/office/officeart/2005/8/layout/hProcess11"/>
    <dgm:cxn modelId="{0E280C33-9A16-45F7-A650-5C2BCBC2DD21}" type="presParOf" srcId="{00A5269C-D1D2-4709-BC6C-2C3BEC934798}" destId="{3E31FC85-50ED-4C57-8D43-E515B13D1088}" srcOrd="6" destOrd="0" presId="urn:microsoft.com/office/officeart/2005/8/layout/hProcess11"/>
    <dgm:cxn modelId="{B911F99F-EEA7-4958-A191-6A412D5583D3}" type="presParOf" srcId="{3E31FC85-50ED-4C57-8D43-E515B13D1088}" destId="{CA18399E-DD17-4562-AA12-010EF8AC1100}" srcOrd="0" destOrd="0" presId="urn:microsoft.com/office/officeart/2005/8/layout/hProcess11"/>
    <dgm:cxn modelId="{1EF588A8-9D0E-4C1D-8B46-30F973140BF0}" type="presParOf" srcId="{3E31FC85-50ED-4C57-8D43-E515B13D1088}" destId="{06570F07-9A59-4CD6-9AE4-859182C50C1E}" srcOrd="1" destOrd="0" presId="urn:microsoft.com/office/officeart/2005/8/layout/hProcess11"/>
    <dgm:cxn modelId="{4A8ED320-C6B5-4F97-BCDA-9A972FEABAA8}" type="presParOf" srcId="{3E31FC85-50ED-4C57-8D43-E515B13D1088}" destId="{8E218C1D-4AC3-464E-97F0-187ADB50BD57}" srcOrd="2" destOrd="0" presId="urn:microsoft.com/office/officeart/2005/8/layout/hProcess11"/>
    <dgm:cxn modelId="{EFA221C0-FCB8-4AB7-8959-BB7F77EF54D8}" type="presParOf" srcId="{00A5269C-D1D2-4709-BC6C-2C3BEC934798}" destId="{9C1FBD3C-1472-4F01-B3E0-93C76B901E87}" srcOrd="7" destOrd="0" presId="urn:microsoft.com/office/officeart/2005/8/layout/hProcess11"/>
    <dgm:cxn modelId="{F997ACB5-8C8D-4F22-AA98-978481B5D1B7}" type="presParOf" srcId="{00A5269C-D1D2-4709-BC6C-2C3BEC934798}" destId="{32CC6277-C17F-47B2-A43E-C6BB785E3D54}" srcOrd="8" destOrd="0" presId="urn:microsoft.com/office/officeart/2005/8/layout/hProcess11"/>
    <dgm:cxn modelId="{F7474D38-0379-44EC-8623-B42DE04B2AC7}" type="presParOf" srcId="{32CC6277-C17F-47B2-A43E-C6BB785E3D54}" destId="{173734B6-0E67-4968-8BB7-13D8512DF6F1}" srcOrd="0" destOrd="0" presId="urn:microsoft.com/office/officeart/2005/8/layout/hProcess11"/>
    <dgm:cxn modelId="{235B9440-34F1-410B-A0D7-EC27323FEB9E}" type="presParOf" srcId="{32CC6277-C17F-47B2-A43E-C6BB785E3D54}" destId="{DBC4B33F-E652-46F4-A260-77148B497595}" srcOrd="1" destOrd="0" presId="urn:microsoft.com/office/officeart/2005/8/layout/hProcess11"/>
    <dgm:cxn modelId="{023F613C-8A17-4136-9F69-1E34F163D90F}" type="presParOf" srcId="{32CC6277-C17F-47B2-A43E-C6BB785E3D54}" destId="{409A83AC-41D4-4AC7-B368-49D7BD9E5EE3}" srcOrd="2" destOrd="0" presId="urn:microsoft.com/office/officeart/2005/8/layout/hProcess11"/>
    <dgm:cxn modelId="{B33453F7-F5AB-4081-BD6D-E06017FB79FA}" type="presParOf" srcId="{00A5269C-D1D2-4709-BC6C-2C3BEC934798}" destId="{DA095FB0-84F6-4541-9ED0-50D8666E4A0B}" srcOrd="9" destOrd="0" presId="urn:microsoft.com/office/officeart/2005/8/layout/hProcess11"/>
    <dgm:cxn modelId="{3CB1E673-DADD-4D84-97EA-6DF9CC29988E}" type="presParOf" srcId="{00A5269C-D1D2-4709-BC6C-2C3BEC934798}" destId="{CF18C6EF-90E3-470C-84AC-3FCE236F5917}" srcOrd="10" destOrd="0" presId="urn:microsoft.com/office/officeart/2005/8/layout/hProcess11"/>
    <dgm:cxn modelId="{28DDFD77-7F66-41EC-A6BF-E5D734C0AC9A}" type="presParOf" srcId="{CF18C6EF-90E3-470C-84AC-3FCE236F5917}" destId="{72B10119-87AE-4BA9-8465-5D772B4A0CAB}" srcOrd="0" destOrd="0" presId="urn:microsoft.com/office/officeart/2005/8/layout/hProcess11"/>
    <dgm:cxn modelId="{50187365-4D33-4F14-93EE-94FCAA6D2961}" type="presParOf" srcId="{CF18C6EF-90E3-470C-84AC-3FCE236F5917}" destId="{3DE72352-FEBD-4FD7-96B0-266A0817AB8E}" srcOrd="1" destOrd="0" presId="urn:microsoft.com/office/officeart/2005/8/layout/hProcess11"/>
    <dgm:cxn modelId="{41ABE586-0D48-47B7-8DB0-017943102385}" type="presParOf" srcId="{CF18C6EF-90E3-470C-84AC-3FCE236F5917}" destId="{00E07485-0D87-43AD-8FD5-FB2C1F85D6AE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9C7195-D482-4AF6-9344-8D3AAE3FEB03}">
      <dsp:nvSpPr>
        <dsp:cNvPr id="0" name=""/>
        <dsp:cNvSpPr/>
      </dsp:nvSpPr>
      <dsp:spPr>
        <a:xfrm>
          <a:off x="128" y="0"/>
          <a:ext cx="1709811" cy="43513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1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u="none" kern="1200">
              <a:latin typeface="Bierstadt" panose="020B0004020202020204" pitchFamily="34" charset="0"/>
            </a:rPr>
            <a:t>Remember</a:t>
          </a:r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en-US" sz="1400" kern="1200">
              <a:latin typeface="Bierstadt" panose="020B0004020202020204" pitchFamily="34" charset="0"/>
            </a:rPr>
            <a:t>Acting like an internet database to recall facts, information and data.</a:t>
          </a:r>
        </a:p>
      </dsp:txBody>
      <dsp:txXfrm>
        <a:off x="128" y="1740535"/>
        <a:ext cx="1709811" cy="1740535"/>
      </dsp:txXfrm>
    </dsp:sp>
    <dsp:sp modelId="{AEC2A8C2-A168-4749-8DC2-490A4A634498}">
      <dsp:nvSpPr>
        <dsp:cNvPr id="0" name=""/>
        <dsp:cNvSpPr/>
      </dsp:nvSpPr>
      <dsp:spPr>
        <a:xfrm>
          <a:off x="130536" y="261080"/>
          <a:ext cx="1448995" cy="1448995"/>
        </a:xfrm>
        <a:prstGeom prst="ellipse">
          <a:avLst/>
        </a:prstGeom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15455" t="16693" r="15041" b="13803"/>
          </a:stretch>
        </a:blip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z="127000" prstMaterial="matte">
          <a:bevelT w="127000" h="635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ADD00DBB-B876-4066-A847-07E09A5DECE0}">
      <dsp:nvSpPr>
        <dsp:cNvPr id="0" name=""/>
        <dsp:cNvSpPr/>
      </dsp:nvSpPr>
      <dsp:spPr>
        <a:xfrm>
          <a:off x="1761234" y="0"/>
          <a:ext cx="1709811" cy="43513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1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latin typeface="Bierstadt" panose="020B0004020202020204" pitchFamily="34" charset="0"/>
            </a:rPr>
            <a:t>Understand</a:t>
          </a:r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en-US" sz="1400" kern="1200">
              <a:latin typeface="Bierstadt" panose="020B0004020202020204" pitchFamily="34" charset="0"/>
            </a:rPr>
            <a:t>Acting like an expert, showing understanding of words, concepts, cause and effect and ‘reasons for’!</a:t>
          </a:r>
        </a:p>
      </dsp:txBody>
      <dsp:txXfrm>
        <a:off x="1761234" y="1740535"/>
        <a:ext cx="1709811" cy="1740535"/>
      </dsp:txXfrm>
    </dsp:sp>
    <dsp:sp modelId="{E4316182-0CE6-4E36-A82A-1123C7B48B60}">
      <dsp:nvSpPr>
        <dsp:cNvPr id="0" name=""/>
        <dsp:cNvSpPr/>
      </dsp:nvSpPr>
      <dsp:spPr>
        <a:xfrm>
          <a:off x="1891642" y="261080"/>
          <a:ext cx="1448995" cy="1448995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z="127000" prstMaterial="matte">
          <a:bevelT w="127000" h="635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1FEB9629-EDF2-4F1B-890E-ADF1F5925CD7}">
      <dsp:nvSpPr>
        <dsp:cNvPr id="0" name=""/>
        <dsp:cNvSpPr/>
      </dsp:nvSpPr>
      <dsp:spPr>
        <a:xfrm>
          <a:off x="3522340" y="0"/>
          <a:ext cx="1709811" cy="43513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1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latin typeface="Bierstadt" panose="020B0004020202020204" pitchFamily="34" charset="0"/>
            </a:rPr>
            <a:t>Apply</a:t>
          </a:r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400" kern="1200">
              <a:latin typeface="Bierstadt" panose="020B0004020202020204" pitchFamily="34" charset="0"/>
            </a:rPr>
            <a:t>Acting to apply new skills, rules and concepts to related and new situations.</a:t>
          </a:r>
        </a:p>
      </dsp:txBody>
      <dsp:txXfrm>
        <a:off x="3522340" y="1740535"/>
        <a:ext cx="1709811" cy="1740535"/>
      </dsp:txXfrm>
    </dsp:sp>
    <dsp:sp modelId="{EF23AC29-B5C9-41A6-A644-5CFCE1E42291}">
      <dsp:nvSpPr>
        <dsp:cNvPr id="0" name=""/>
        <dsp:cNvSpPr/>
      </dsp:nvSpPr>
      <dsp:spPr>
        <a:xfrm>
          <a:off x="3652749" y="261080"/>
          <a:ext cx="1448995" cy="1448995"/>
        </a:xfrm>
        <a:prstGeom prst="ellipse">
          <a:avLst/>
        </a:prstGeom>
        <a:blipFill dpi="0" rotWithShape="1"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l="16097" t="7314" r="7316" b="16099"/>
          </a:stretch>
        </a:blip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z="127000" prstMaterial="matte">
          <a:bevelT w="127000" h="635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0F6F7874-A3F2-47F5-8642-4FBFC23E9B9B}">
      <dsp:nvSpPr>
        <dsp:cNvPr id="0" name=""/>
        <dsp:cNvSpPr/>
      </dsp:nvSpPr>
      <dsp:spPr>
        <a:xfrm>
          <a:off x="5283447" y="0"/>
          <a:ext cx="1709811" cy="43513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1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latin typeface="Bierstadt" panose="020B0004020202020204" pitchFamily="34" charset="0"/>
            </a:rPr>
            <a:t>Investigate</a:t>
          </a:r>
        </a:p>
        <a:p>
          <a:pPr marL="114300" lvl="1" indent="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300" kern="1200">
              <a:latin typeface="Bierstadt" panose="020B0004020202020204" pitchFamily="34" charset="0"/>
            </a:rPr>
            <a:t>Acting like a magnifying glass to closely examine and identify the component parts of an issue, situation or object.</a:t>
          </a:r>
        </a:p>
      </dsp:txBody>
      <dsp:txXfrm>
        <a:off x="5283447" y="1740535"/>
        <a:ext cx="1709811" cy="1740535"/>
      </dsp:txXfrm>
    </dsp:sp>
    <dsp:sp modelId="{7708D425-1A5E-4B89-B80F-EF7F45764864}">
      <dsp:nvSpPr>
        <dsp:cNvPr id="0" name=""/>
        <dsp:cNvSpPr/>
      </dsp:nvSpPr>
      <dsp:spPr>
        <a:xfrm>
          <a:off x="5413855" y="261080"/>
          <a:ext cx="1448995" cy="1448995"/>
        </a:xfrm>
        <a:prstGeom prst="ellipse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z="127000" prstMaterial="matte">
          <a:bevelT w="127000" h="635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2B3BD820-12EB-4B41-B157-BE2B755F9882}">
      <dsp:nvSpPr>
        <dsp:cNvPr id="0" name=""/>
        <dsp:cNvSpPr/>
      </dsp:nvSpPr>
      <dsp:spPr>
        <a:xfrm>
          <a:off x="7044553" y="0"/>
          <a:ext cx="1709811" cy="43513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1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latin typeface="Bierstadt" panose="020B0004020202020204" pitchFamily="34" charset="0"/>
            </a:rPr>
            <a:t>Judge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>
              <a:latin typeface="Bierstadt" panose="020B0004020202020204" pitchFamily="34" charset="0"/>
            </a:rPr>
            <a:t>Acting like the scales of justice to weigh up the evidence to make and justify a decision</a:t>
          </a:r>
          <a:r>
            <a:rPr lang="en-US" sz="1200" kern="1200">
              <a:latin typeface="Bierstadt" panose="020B0004020202020204" pitchFamily="34" charset="0"/>
            </a:rPr>
            <a:t>.</a:t>
          </a:r>
        </a:p>
      </dsp:txBody>
      <dsp:txXfrm>
        <a:off x="7044553" y="1740535"/>
        <a:ext cx="1709811" cy="1740535"/>
      </dsp:txXfrm>
    </dsp:sp>
    <dsp:sp modelId="{1727FD53-242C-4B25-BB55-4E261ABE07F4}">
      <dsp:nvSpPr>
        <dsp:cNvPr id="0" name=""/>
        <dsp:cNvSpPr/>
      </dsp:nvSpPr>
      <dsp:spPr>
        <a:xfrm>
          <a:off x="7174961" y="261080"/>
          <a:ext cx="1448995" cy="1448995"/>
        </a:xfrm>
        <a:prstGeom prst="ellipse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z="127000" prstMaterial="matte">
          <a:bevelT w="127000" h="635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2DFC566F-E702-4C1D-BD7E-65D2ABAA109F}">
      <dsp:nvSpPr>
        <dsp:cNvPr id="0" name=""/>
        <dsp:cNvSpPr/>
      </dsp:nvSpPr>
      <dsp:spPr>
        <a:xfrm>
          <a:off x="8805659" y="0"/>
          <a:ext cx="1709811" cy="4351338"/>
        </a:xfrm>
        <a:prstGeom prst="roundRect">
          <a:avLst>
            <a:gd name="adj" fmla="val 10000"/>
          </a:avLst>
        </a:prstGeom>
        <a:solidFill>
          <a:srgbClr val="C0000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1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latin typeface="Bierstadt" panose="020B0004020202020204" pitchFamily="34" charset="0"/>
            </a:rPr>
            <a:t>Design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>
              <a:latin typeface="Bierstadt" panose="020B0004020202020204" pitchFamily="34" charset="0"/>
            </a:rPr>
            <a:t>Acting like an inventor, experiencing ‘light bulb’ moments to generate new products, ideas or ways of doing things.</a:t>
          </a:r>
        </a:p>
      </dsp:txBody>
      <dsp:txXfrm>
        <a:off x="8805659" y="1740535"/>
        <a:ext cx="1709811" cy="1740535"/>
      </dsp:txXfrm>
    </dsp:sp>
    <dsp:sp modelId="{67A97390-61C6-4AE4-A19D-3E2A9DBBE129}">
      <dsp:nvSpPr>
        <dsp:cNvPr id="0" name=""/>
        <dsp:cNvSpPr/>
      </dsp:nvSpPr>
      <dsp:spPr>
        <a:xfrm>
          <a:off x="8936067" y="261080"/>
          <a:ext cx="1448995" cy="1448995"/>
        </a:xfrm>
        <a:prstGeom prst="ellipse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z="127000" prstMaterial="matte">
          <a:bevelT w="127000" h="635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D1469924-4B99-49B5-AB66-4408B72104E2}">
      <dsp:nvSpPr>
        <dsp:cNvPr id="0" name=""/>
        <dsp:cNvSpPr/>
      </dsp:nvSpPr>
      <dsp:spPr>
        <a:xfrm>
          <a:off x="420623" y="3698637"/>
          <a:ext cx="9674352" cy="6527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2CFABB-B179-4B81-B2D7-B54CB6668999}">
      <dsp:nvSpPr>
        <dsp:cNvPr id="0" name=""/>
        <dsp:cNvSpPr/>
      </dsp:nvSpPr>
      <dsp:spPr>
        <a:xfrm>
          <a:off x="0" y="1305401"/>
          <a:ext cx="10515600" cy="1740535"/>
        </a:xfrm>
        <a:prstGeom prst="notchedRightArrow">
          <a:avLst/>
        </a:prstGeom>
        <a:solidFill>
          <a:schemeClr val="tx2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E4DAD8E-8632-4C28-A6A7-4F33EDB49617}">
      <dsp:nvSpPr>
        <dsp:cNvPr id="0" name=""/>
        <dsp:cNvSpPr/>
      </dsp:nvSpPr>
      <dsp:spPr>
        <a:xfrm>
          <a:off x="4264" y="0"/>
          <a:ext cx="1591114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1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bg1"/>
              </a:solidFill>
              <a:latin typeface="Bierstadt" panose="020B0004020202020204" pitchFamily="34" charset="0"/>
            </a:rPr>
            <a:t>Remember</a:t>
          </a:r>
        </a:p>
        <a:p>
          <a:pPr marL="171450" lvl="1" indent="-45720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 dirty="0">
              <a:solidFill>
                <a:schemeClr val="bg1"/>
              </a:solidFill>
              <a:latin typeface="Bierstadt" panose="020B0004020202020204" pitchFamily="34" charset="0"/>
            </a:rPr>
            <a:t>Remember</a:t>
          </a:r>
        </a:p>
        <a:p>
          <a:pPr marL="17145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>
            <a:solidFill>
              <a:schemeClr val="bg1"/>
            </a:solidFill>
          </a:endParaRPr>
        </a:p>
      </dsp:txBody>
      <dsp:txXfrm>
        <a:off x="4264" y="0"/>
        <a:ext cx="1591114" cy="1740535"/>
      </dsp:txXfrm>
    </dsp:sp>
    <dsp:sp modelId="{F8AFDF30-A86F-4390-9F12-6372EC823ECC}">
      <dsp:nvSpPr>
        <dsp:cNvPr id="0" name=""/>
        <dsp:cNvSpPr/>
      </dsp:nvSpPr>
      <dsp:spPr>
        <a:xfrm>
          <a:off x="582254" y="1958102"/>
          <a:ext cx="435133" cy="435133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E484803-206E-4F78-983B-F4356D9B8CD7}">
      <dsp:nvSpPr>
        <dsp:cNvPr id="0" name=""/>
        <dsp:cNvSpPr/>
      </dsp:nvSpPr>
      <dsp:spPr>
        <a:xfrm>
          <a:off x="1636621" y="2610802"/>
          <a:ext cx="1661904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1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bg1"/>
              </a:solidFill>
              <a:latin typeface="Bierstadt" panose="020B0004020202020204" pitchFamily="34" charset="0"/>
            </a:rPr>
            <a:t>Understand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 dirty="0">
              <a:solidFill>
                <a:schemeClr val="bg1"/>
              </a:solidFill>
              <a:latin typeface="Bierstadt" panose="020B0004020202020204" pitchFamily="34" charset="0"/>
            </a:rPr>
            <a:t>Explain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 dirty="0">
              <a:solidFill>
                <a:schemeClr val="bg1"/>
              </a:solidFill>
              <a:latin typeface="Bierstadt" panose="020B0004020202020204" pitchFamily="34" charset="0"/>
            </a:rPr>
            <a:t>Describe</a:t>
          </a:r>
        </a:p>
      </dsp:txBody>
      <dsp:txXfrm>
        <a:off x="1636621" y="2610802"/>
        <a:ext cx="1661904" cy="1740535"/>
      </dsp:txXfrm>
    </dsp:sp>
    <dsp:sp modelId="{583CB659-88C9-4FFE-BAAF-FF23B7F8CE93}">
      <dsp:nvSpPr>
        <dsp:cNvPr id="0" name=""/>
        <dsp:cNvSpPr/>
      </dsp:nvSpPr>
      <dsp:spPr>
        <a:xfrm>
          <a:off x="2250006" y="1958102"/>
          <a:ext cx="435133" cy="435133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B09CA4D-861E-4524-A702-869293F0C344}">
      <dsp:nvSpPr>
        <dsp:cNvPr id="0" name=""/>
        <dsp:cNvSpPr/>
      </dsp:nvSpPr>
      <dsp:spPr>
        <a:xfrm>
          <a:off x="3339769" y="0"/>
          <a:ext cx="1365462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1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bg1"/>
              </a:solidFill>
              <a:latin typeface="Bierstadt" panose="020B0004020202020204" pitchFamily="34" charset="0"/>
            </a:rPr>
            <a:t>Apply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 dirty="0">
              <a:solidFill>
                <a:schemeClr val="bg1"/>
              </a:solidFill>
              <a:latin typeface="Bierstadt" panose="020B0004020202020204" pitchFamily="34" charset="0"/>
            </a:rPr>
            <a:t>Classify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 dirty="0">
              <a:solidFill>
                <a:schemeClr val="bg1"/>
              </a:solidFill>
              <a:latin typeface="Bierstadt" panose="020B0004020202020204" pitchFamily="34" charset="0"/>
            </a:rPr>
            <a:t>Calculate</a:t>
          </a:r>
        </a:p>
      </dsp:txBody>
      <dsp:txXfrm>
        <a:off x="3339769" y="0"/>
        <a:ext cx="1365462" cy="1740535"/>
      </dsp:txXfrm>
    </dsp:sp>
    <dsp:sp modelId="{4AC2E494-D344-49A4-B41E-0540C028B3C6}">
      <dsp:nvSpPr>
        <dsp:cNvPr id="0" name=""/>
        <dsp:cNvSpPr/>
      </dsp:nvSpPr>
      <dsp:spPr>
        <a:xfrm>
          <a:off x="3804934" y="1958102"/>
          <a:ext cx="435133" cy="435133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A18399E-DD17-4562-AA12-010EF8AC1100}">
      <dsp:nvSpPr>
        <dsp:cNvPr id="0" name=""/>
        <dsp:cNvSpPr/>
      </dsp:nvSpPr>
      <dsp:spPr>
        <a:xfrm>
          <a:off x="4746475" y="2610802"/>
          <a:ext cx="1701803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1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bg1"/>
              </a:solidFill>
              <a:latin typeface="Bierstadt" panose="020B0004020202020204" pitchFamily="34" charset="0"/>
            </a:rPr>
            <a:t>Investigate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 dirty="0">
              <a:solidFill>
                <a:schemeClr val="bg1"/>
              </a:solidFill>
              <a:latin typeface="Bierstadt" panose="020B0004020202020204" pitchFamily="34" charset="0"/>
            </a:rPr>
            <a:t>Discuss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 dirty="0">
              <a:solidFill>
                <a:schemeClr val="bg1"/>
              </a:solidFill>
              <a:latin typeface="Bierstadt" panose="020B0004020202020204" pitchFamily="34" charset="0"/>
            </a:rPr>
            <a:t>Compare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 dirty="0">
              <a:solidFill>
                <a:schemeClr val="bg1"/>
              </a:solidFill>
              <a:latin typeface="Bierstadt" panose="020B0004020202020204" pitchFamily="34" charset="0"/>
            </a:rPr>
            <a:t>Contrast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 dirty="0">
              <a:solidFill>
                <a:schemeClr val="bg1"/>
              </a:solidFill>
              <a:latin typeface="Bierstadt" panose="020B0004020202020204" pitchFamily="34" charset="0"/>
            </a:rPr>
            <a:t>Infer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 dirty="0">
              <a:solidFill>
                <a:schemeClr val="bg1"/>
              </a:solidFill>
              <a:latin typeface="Bierstadt" panose="020B0004020202020204" pitchFamily="34" charset="0"/>
            </a:rPr>
            <a:t>Analyze</a:t>
          </a:r>
        </a:p>
      </dsp:txBody>
      <dsp:txXfrm>
        <a:off x="4746475" y="2610802"/>
        <a:ext cx="1701803" cy="1740535"/>
      </dsp:txXfrm>
    </dsp:sp>
    <dsp:sp modelId="{06570F07-9A59-4CD6-9AE4-859182C50C1E}">
      <dsp:nvSpPr>
        <dsp:cNvPr id="0" name=""/>
        <dsp:cNvSpPr/>
      </dsp:nvSpPr>
      <dsp:spPr>
        <a:xfrm>
          <a:off x="5379810" y="1958102"/>
          <a:ext cx="435133" cy="435133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73734B6-0E67-4968-8BB7-13D8512DF6F1}">
      <dsp:nvSpPr>
        <dsp:cNvPr id="0" name=""/>
        <dsp:cNvSpPr/>
      </dsp:nvSpPr>
      <dsp:spPr>
        <a:xfrm>
          <a:off x="6489522" y="0"/>
          <a:ext cx="1652278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1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bg1"/>
              </a:solidFill>
              <a:latin typeface="Bierstadt" panose="020B0004020202020204" pitchFamily="34" charset="0"/>
            </a:rPr>
            <a:t>Judge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 dirty="0">
              <a:solidFill>
                <a:schemeClr val="bg1"/>
              </a:solidFill>
              <a:latin typeface="Bierstadt" panose="020B0004020202020204" pitchFamily="34" charset="0"/>
            </a:rPr>
            <a:t>Recommend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 dirty="0">
              <a:solidFill>
                <a:schemeClr val="bg1"/>
              </a:solidFill>
              <a:latin typeface="Bierstadt" panose="020B0004020202020204" pitchFamily="34" charset="0"/>
            </a:rPr>
            <a:t>Justify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 dirty="0">
              <a:solidFill>
                <a:schemeClr val="bg1"/>
              </a:solidFill>
              <a:latin typeface="Bierstadt" panose="020B0004020202020204" pitchFamily="34" charset="0"/>
            </a:rPr>
            <a:t>Evaluate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 dirty="0">
              <a:solidFill>
                <a:schemeClr val="bg1"/>
              </a:solidFill>
              <a:latin typeface="Bierstadt" panose="020B0004020202020204" pitchFamily="34" charset="0"/>
            </a:rPr>
            <a:t>Argue</a:t>
          </a:r>
        </a:p>
      </dsp:txBody>
      <dsp:txXfrm>
        <a:off x="6489522" y="0"/>
        <a:ext cx="1652278" cy="1740535"/>
      </dsp:txXfrm>
    </dsp:sp>
    <dsp:sp modelId="{DBC4B33F-E652-46F4-A260-77148B497595}">
      <dsp:nvSpPr>
        <dsp:cNvPr id="0" name=""/>
        <dsp:cNvSpPr/>
      </dsp:nvSpPr>
      <dsp:spPr>
        <a:xfrm>
          <a:off x="7098094" y="1958102"/>
          <a:ext cx="435133" cy="435133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2B10119-87AE-4BA9-8465-5D772B4A0CAB}">
      <dsp:nvSpPr>
        <dsp:cNvPr id="0" name=""/>
        <dsp:cNvSpPr/>
      </dsp:nvSpPr>
      <dsp:spPr>
        <a:xfrm>
          <a:off x="8183043" y="2610802"/>
          <a:ext cx="1276731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1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bg1"/>
              </a:solidFill>
              <a:latin typeface="Bierstadt" panose="020B0004020202020204" pitchFamily="34" charset="0"/>
            </a:rPr>
            <a:t>Design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 dirty="0">
              <a:solidFill>
                <a:schemeClr val="bg1"/>
              </a:solidFill>
              <a:latin typeface="Bierstadt" panose="020B0004020202020204" pitchFamily="34" charset="0"/>
            </a:rPr>
            <a:t>Create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 dirty="0">
              <a:solidFill>
                <a:schemeClr val="bg1"/>
              </a:solidFill>
              <a:latin typeface="Bierstadt" panose="020B0004020202020204" pitchFamily="34" charset="0"/>
            </a:rPr>
            <a:t>Predict</a:t>
          </a:r>
        </a:p>
      </dsp:txBody>
      <dsp:txXfrm>
        <a:off x="8183043" y="2610802"/>
        <a:ext cx="1276731" cy="1740535"/>
      </dsp:txXfrm>
    </dsp:sp>
    <dsp:sp modelId="{3DE72352-FEBD-4FD7-96B0-266A0817AB8E}">
      <dsp:nvSpPr>
        <dsp:cNvPr id="0" name=""/>
        <dsp:cNvSpPr/>
      </dsp:nvSpPr>
      <dsp:spPr>
        <a:xfrm>
          <a:off x="8603842" y="1958102"/>
          <a:ext cx="435133" cy="435133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A0C2-0298-C327-C3BE-179E4C3625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B95D5C-9296-A2AB-8415-E918E9DB00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666FF-8D1F-0B57-308D-4A7C8F499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2031-B728-4A8B-AB20-EF6D95B09E5A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C9529-FCE8-5E7C-66EC-E1AE117F6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8FA48-9B1F-14D2-5C8B-5E18FDE2D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797A3-549A-4DFC-AFBB-C0EFC5440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867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CE902-9FC5-6044-61E0-BBE085680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02F7E8-BF3A-1C57-BDB6-96F362DDB4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C0DDCF-239E-E32F-BC85-72ACEF3A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2031-B728-4A8B-AB20-EF6D95B09E5A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B09F3-33DA-AE6B-ED16-4B7468CFD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451A3C-ED54-776F-F496-079290F0B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797A3-549A-4DFC-AFBB-C0EFC5440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85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8B1FC1-36C2-A6E5-F3C4-8B460685DD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3AF55B-573B-E2B4-C857-344F3B2298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4005B4-C52A-35CF-497F-F90DF7EA0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2031-B728-4A8B-AB20-EF6D95B09E5A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6B5929-576F-7969-5144-651B2D166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BDF2DE-E161-7422-172F-7422DD041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797A3-549A-4DFC-AFBB-C0EFC5440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13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1661E-A830-3179-39A1-3734ACA3B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04EA2-D091-ECAB-316C-2E95FA794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7BA10A-AA6B-F931-470E-55F52C26A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2031-B728-4A8B-AB20-EF6D95B09E5A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E86D19-1840-DCB7-12D3-2B803EACC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0F2A1-6A3D-9C4E-AAB1-B7172F0D2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797A3-549A-4DFC-AFBB-C0EFC5440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128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6B78A-B3B8-467C-79AB-4A486E1E9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BEE535-33C0-ACD0-82D1-F04FC6C4BC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02B220-F1AD-EE73-02FB-4F2674EC5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2031-B728-4A8B-AB20-EF6D95B09E5A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4B2533-67EF-9339-954C-7AF552BDB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74A387-65E1-A72E-0015-8734EF006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797A3-549A-4DFC-AFBB-C0EFC5440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80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C640C-EAD2-31F8-CF39-E61A45882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B6AEEE-EA3D-5593-2A34-AB9AC53B11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E83D58-7ABE-3F16-24FC-0E0CAAA0F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EF1B69-75A4-05EE-E1F1-A7FEF4AFA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2031-B728-4A8B-AB20-EF6D95B09E5A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B12609-BC28-6030-706D-FBAFB3E37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0F8B13-C52D-6F81-C454-E563FCF49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797A3-549A-4DFC-AFBB-C0EFC5440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011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A1182-3475-E6E8-D6D6-A30483DD0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099CA4-8CDE-B632-B5A7-FDEF41D1CE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672AC-0CA4-3ED6-E2A7-FB5EE96EB8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3539C8-24C4-5496-AACB-53DCD86F01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4F7B59-0A8C-B8A0-5842-6536C4D7C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44485B-A4FC-BBBF-32D7-15ACEE0DA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2031-B728-4A8B-AB20-EF6D95B09E5A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09DFD2-7B52-151F-EBB3-CE4F42CD9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1FFD48-BA6D-C4D9-43CA-99A15F224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797A3-549A-4DFC-AFBB-C0EFC5440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1AD7A-D63C-4ADD-1B0C-34F86898D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815787-17B7-A7B9-9AF7-DDDDB9718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2031-B728-4A8B-AB20-EF6D95B09E5A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0096FB-9366-B29D-10BA-E58514479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88161C-D12D-FCE5-5DE6-77FAF275D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797A3-549A-4DFC-AFBB-C0EFC5440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87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BE13EC-AEE7-9442-634B-A24327A67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2031-B728-4A8B-AB20-EF6D95B09E5A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66F1BF-DE9A-BB19-F292-9E86EAB26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992D25-0481-3120-07B1-39F36B4AD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797A3-549A-4DFC-AFBB-C0EFC5440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8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8E19B-4C26-28BE-997A-E76C1A68F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58240-3818-CD0D-DD27-3D835406C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DF0834-480D-74BE-6061-DEFF91A243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0F0427-9B36-7CF7-E311-55B512408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2031-B728-4A8B-AB20-EF6D95B09E5A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0D30A1-E8F4-F85D-CDA9-168BD900E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7DC3D3-9149-6EE6-18C8-004366DB7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797A3-549A-4DFC-AFBB-C0EFC5440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881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62E6A-04BE-C2D9-4C6C-1398F692A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5DED4D-9DAE-283E-5D70-BCE073AF55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4D1E95-BC9C-9806-388A-4EA798AED8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DBDB7B-F92D-7155-B0C9-B8AE39DD5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2031-B728-4A8B-AB20-EF6D95B09E5A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315806-0EAF-9313-4136-7410BE7EA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230982-C858-520E-E2AA-ED57CCD8A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797A3-549A-4DFC-AFBB-C0EFC5440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002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55181F-746F-6E68-0DE4-2D50D164D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D79D91-66E5-507B-F8B5-9B147D92FD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4A62A9-323D-E4E8-EE38-9F79B84360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92031-B728-4A8B-AB20-EF6D95B09E5A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37A336-E8BD-1CE2-5442-8FC410D80E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03B87-46B4-A2BC-BC83-08C86C1A2D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797A3-549A-4DFC-AFBB-C0EFC5440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720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haroni" panose="02010803020104030203" pitchFamily="2" charset="-79"/>
          <a:ea typeface="+mj-ea"/>
          <a:cs typeface="Aharoni" panose="02010803020104030203" pitchFamily="2" charset="-79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Bierstadt" panose="020B00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Bierstadt" panose="020B00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Bierstadt" panose="020B00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ierstadt" panose="020B00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ierstadt" panose="020B00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3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3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E7006-96B2-6AE0-7C32-0E13C36AA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708641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Bloom’s Taxonomy and Thinking Skills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90CA116-6A2E-F69E-D0C5-F5EE41D4C58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E092E21-BCF6-0C35-2CFA-57CA2097D893}"/>
              </a:ext>
            </a:extLst>
          </p:cNvPr>
          <p:cNvSpPr txBox="1"/>
          <p:nvPr/>
        </p:nvSpPr>
        <p:spPr>
          <a:xfrm>
            <a:off x="1362269" y="5682343"/>
            <a:ext cx="3760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Foundation Thinking Skills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6058C8-5494-E045-AEDB-57F6E0856830}"/>
              </a:ext>
            </a:extLst>
          </p:cNvPr>
          <p:cNvSpPr txBox="1"/>
          <p:nvPr/>
        </p:nvSpPr>
        <p:spPr>
          <a:xfrm>
            <a:off x="7252995" y="5691771"/>
            <a:ext cx="3337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Higher Order Thinking Skills</a:t>
            </a:r>
          </a:p>
        </p:txBody>
      </p:sp>
      <p:pic>
        <p:nvPicPr>
          <p:cNvPr id="7" name="Picture 6" descr="A picture containing text, font, logo, graphics&#10;&#10;Description automatically generated">
            <a:extLst>
              <a:ext uri="{FF2B5EF4-FFF2-40B4-BE49-F238E27FC236}">
                <a16:creationId xmlns:a16="http://schemas.microsoft.com/office/drawing/2014/main" id="{83C76097-6B0A-2505-361C-656CDF26E01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8953" y="681037"/>
            <a:ext cx="2474847" cy="668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968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1469924-4B99-49B5-AB66-4408B72104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EC2A8C2-A168-4749-8DC2-490A4A6344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E9C7195-D482-4AF6-9344-8D3AAE3FEB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316182-0CE6-4E36-A82A-1123C7B48B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DD00DBB-B876-4066-A847-07E09A5DE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23AC29-B5C9-41A6-A644-5CFCE1E422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FEB9629-EDF2-4F1B-890E-ADF1F5925C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708D425-1A5E-4B89-B80F-EF7F457648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F6F7874-A3F2-47F5-8642-4FBFC23E9B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727FD53-242C-4B25-BB55-4E261ABE07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B3BD820-12EB-4B41-B157-BE2B755F98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7A97390-61C6-4AE4-A19D-3E2A9DBBE1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DFC566F-E702-4C1D-BD7E-65D2ABAA10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P spid="3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E7006-96B2-6AE0-7C32-0E13C36AA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From Thinking Skills to Verbs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90CA116-6A2E-F69E-D0C5-F5EE41D4C58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 descr="A picture containing text, font, logo, graphics&#10;&#10;Description automatically generated">
            <a:extLst>
              <a:ext uri="{FF2B5EF4-FFF2-40B4-BE49-F238E27FC236}">
                <a16:creationId xmlns:a16="http://schemas.microsoft.com/office/drawing/2014/main" id="{F43AC7AF-7A68-26F8-987F-39D394DBD46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8078" y="5977627"/>
            <a:ext cx="2474847" cy="668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36322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155</Words>
  <Application>Microsoft Office PowerPoint</Application>
  <PresentationFormat>Widescreen</PresentationFormat>
  <Paragraphs>38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Aharoni</vt:lpstr>
      <vt:lpstr>Arial</vt:lpstr>
      <vt:lpstr>Bierstadt</vt:lpstr>
      <vt:lpstr>Calibri</vt:lpstr>
      <vt:lpstr>1_Office Theme</vt:lpstr>
      <vt:lpstr>Bloom’s Taxonomy and Thinking Skills</vt:lpstr>
      <vt:lpstr>From Thinking Skills to Verbs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Bloom’s Taxonomy and Thinking Skills</dc:title>
  <dc:creator>Stefan Lotz</dc:creator>
  <cp:lastModifiedBy>Stefan Lotz</cp:lastModifiedBy>
  <cp:revision>1</cp:revision>
  <dcterms:created xsi:type="dcterms:W3CDTF">2023-05-29T03:14:17Z</dcterms:created>
  <dcterms:modified xsi:type="dcterms:W3CDTF">2023-05-29T03:15:13Z</dcterms:modified>
</cp:coreProperties>
</file>